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89" r:id="rId2"/>
    <p:sldId id="707" r:id="rId3"/>
    <p:sldId id="716" r:id="rId4"/>
    <p:sldId id="71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91C3D9-BB01-47E0-B9AB-B07A5E6EDAA1}" type="doc">
      <dgm:prSet loTypeId="urn:microsoft.com/office/officeart/2005/8/layout/target1" loCatId="relationship" qsTypeId="urn:microsoft.com/office/officeart/2005/8/quickstyle/simple5" qsCatId="simple" csTypeId="urn:microsoft.com/office/officeart/2005/8/colors/colorful2" csCatId="colorful" phldr="1"/>
      <dgm:spPr/>
    </dgm:pt>
    <dgm:pt modelId="{4CB7B369-26A2-4571-B46B-CCDA53376814}">
      <dgm:prSet phldrT="[Text]" custT="1"/>
      <dgm:spPr/>
      <dgm:t>
        <a:bodyPr/>
        <a:lstStyle/>
        <a:p>
          <a:r>
            <a:rPr lang="lv-LV" sz="2000" b="1" dirty="0">
              <a:latin typeface="Bahnschrift SemiBold Condensed" panose="020B0502040204020203" pitchFamily="34" charset="0"/>
            </a:rPr>
            <a:t>Cilvēks</a:t>
          </a:r>
          <a:r>
            <a:rPr lang="lv-LV" sz="2000" dirty="0">
              <a:latin typeface="Bahnschrift SemiBold Condensed" panose="020B0502040204020203" pitchFamily="34" charset="0"/>
            </a:rPr>
            <a:t> (indivīds)</a:t>
          </a:r>
          <a:endParaRPr lang="en-US" sz="2000" dirty="0">
            <a:latin typeface="Bahnschrift SemiBold Condensed" panose="020B0502040204020203" pitchFamily="34" charset="0"/>
          </a:endParaRPr>
        </a:p>
      </dgm:t>
    </dgm:pt>
    <dgm:pt modelId="{C6797D16-13DE-4783-A33E-8ABFDEAF4D62}" type="parTrans" cxnId="{3BEA8CD1-F6FA-4FF4-BC7C-4789446386F7}">
      <dgm:prSet/>
      <dgm:spPr/>
      <dgm:t>
        <a:bodyPr/>
        <a:lstStyle/>
        <a:p>
          <a:endParaRPr lang="en-US"/>
        </a:p>
      </dgm:t>
    </dgm:pt>
    <dgm:pt modelId="{CD38A192-2074-42D3-9D5E-CC5590C90388}" type="sibTrans" cxnId="{3BEA8CD1-F6FA-4FF4-BC7C-4789446386F7}">
      <dgm:prSet/>
      <dgm:spPr/>
      <dgm:t>
        <a:bodyPr/>
        <a:lstStyle/>
        <a:p>
          <a:endParaRPr lang="en-US"/>
        </a:p>
      </dgm:t>
    </dgm:pt>
    <dgm:pt modelId="{9B8F66F0-F18A-4971-89AA-D6EE8541994F}">
      <dgm:prSet phldrT="[Text]" custT="1"/>
      <dgm:spPr/>
      <dgm:t>
        <a:bodyPr/>
        <a:lstStyle/>
        <a:p>
          <a:r>
            <a:rPr lang="lv-LV" sz="2000" b="1" dirty="0">
              <a:latin typeface="Bahnschrift SemiBold Condensed" panose="020B0502040204020203" pitchFamily="34" charset="0"/>
            </a:rPr>
            <a:t>Ģimene</a:t>
          </a:r>
          <a:endParaRPr lang="en-US" sz="2000" b="1" dirty="0">
            <a:latin typeface="Bahnschrift SemiBold Condensed" panose="020B0502040204020203" pitchFamily="34" charset="0"/>
          </a:endParaRPr>
        </a:p>
      </dgm:t>
    </dgm:pt>
    <dgm:pt modelId="{D3A94284-876C-47D3-B50E-8561E8825CFD}" type="parTrans" cxnId="{4F659688-E079-4A52-8F40-D7B5F38F1031}">
      <dgm:prSet/>
      <dgm:spPr/>
      <dgm:t>
        <a:bodyPr/>
        <a:lstStyle/>
        <a:p>
          <a:endParaRPr lang="en-US"/>
        </a:p>
      </dgm:t>
    </dgm:pt>
    <dgm:pt modelId="{E5C9A370-07DE-46AB-8D9B-30EE0F380B73}" type="sibTrans" cxnId="{4F659688-E079-4A52-8F40-D7B5F38F1031}">
      <dgm:prSet/>
      <dgm:spPr/>
      <dgm:t>
        <a:bodyPr/>
        <a:lstStyle/>
        <a:p>
          <a:endParaRPr lang="en-US"/>
        </a:p>
      </dgm:t>
    </dgm:pt>
    <dgm:pt modelId="{A2F23CA3-19AD-448D-9E59-A6B30BDF82DD}">
      <dgm:prSet phldrT="[Text]" custT="1"/>
      <dgm:spPr/>
      <dgm:t>
        <a:bodyPr/>
        <a:lstStyle/>
        <a:p>
          <a:r>
            <a:rPr lang="lv-LV" sz="2000" b="1" dirty="0">
              <a:latin typeface="Bahnschrift SemiBold Condensed" panose="020B0502040204020203" pitchFamily="34" charset="0"/>
            </a:rPr>
            <a:t>Kopiena </a:t>
          </a:r>
          <a:r>
            <a:rPr lang="lv-LV" sz="2000" dirty="0">
              <a:latin typeface="Bahnschrift SemiBold Condensed" panose="020B0502040204020203" pitchFamily="34" charset="0"/>
            </a:rPr>
            <a:t>(pašvaldība, uzņēmums u.c.)</a:t>
          </a:r>
          <a:endParaRPr lang="en-US" sz="2000" dirty="0">
            <a:latin typeface="Bahnschrift SemiBold Condensed" panose="020B0502040204020203" pitchFamily="34" charset="0"/>
          </a:endParaRPr>
        </a:p>
      </dgm:t>
    </dgm:pt>
    <dgm:pt modelId="{AD391B1D-B488-43F6-8C39-AF87956DA976}" type="parTrans" cxnId="{19ADE3FC-2C6C-4ACF-B32D-71AA8AE6D06D}">
      <dgm:prSet/>
      <dgm:spPr/>
      <dgm:t>
        <a:bodyPr/>
        <a:lstStyle/>
        <a:p>
          <a:endParaRPr lang="en-US"/>
        </a:p>
      </dgm:t>
    </dgm:pt>
    <dgm:pt modelId="{157BFB21-E55A-4944-920A-4EC3FB261E6B}" type="sibTrans" cxnId="{19ADE3FC-2C6C-4ACF-B32D-71AA8AE6D06D}">
      <dgm:prSet/>
      <dgm:spPr/>
      <dgm:t>
        <a:bodyPr/>
        <a:lstStyle/>
        <a:p>
          <a:endParaRPr lang="en-US"/>
        </a:p>
      </dgm:t>
    </dgm:pt>
    <dgm:pt modelId="{6957FB29-D548-4CBE-87AC-73CB7D6208E7}">
      <dgm:prSet phldrT="[Text]" custT="1"/>
      <dgm:spPr/>
      <dgm:t>
        <a:bodyPr/>
        <a:lstStyle/>
        <a:p>
          <a:r>
            <a:rPr lang="lv-LV" sz="2000" b="1" dirty="0">
              <a:latin typeface="Bahnschrift SemiBold Condensed" panose="020B0502040204020203" pitchFamily="34" charset="0"/>
            </a:rPr>
            <a:t>VALSTS</a:t>
          </a:r>
          <a:endParaRPr lang="en-US" sz="2000" b="1" dirty="0">
            <a:latin typeface="Bahnschrift SemiBold Condensed" panose="020B0502040204020203" pitchFamily="34" charset="0"/>
          </a:endParaRPr>
        </a:p>
      </dgm:t>
    </dgm:pt>
    <dgm:pt modelId="{F8F3D6F9-5CB9-4FA0-8430-F9AB58E26DE8}" type="parTrans" cxnId="{F159B2AF-34F9-4FF9-92AB-0DAB639B1157}">
      <dgm:prSet/>
      <dgm:spPr/>
      <dgm:t>
        <a:bodyPr/>
        <a:lstStyle/>
        <a:p>
          <a:endParaRPr lang="en-US"/>
        </a:p>
      </dgm:t>
    </dgm:pt>
    <dgm:pt modelId="{E00AF5E5-F8FC-4614-A771-5EC22F1B6846}" type="sibTrans" cxnId="{F159B2AF-34F9-4FF9-92AB-0DAB639B1157}">
      <dgm:prSet/>
      <dgm:spPr/>
      <dgm:t>
        <a:bodyPr/>
        <a:lstStyle/>
        <a:p>
          <a:endParaRPr lang="en-US"/>
        </a:p>
      </dgm:t>
    </dgm:pt>
    <dgm:pt modelId="{4B630AC4-DCC4-4C8D-8CE7-7F7397FD233E}" type="pres">
      <dgm:prSet presAssocID="{8A91C3D9-BB01-47E0-B9AB-B07A5E6EDAA1}" presName="composite" presStyleCnt="0">
        <dgm:presLayoutVars>
          <dgm:chMax val="5"/>
          <dgm:dir/>
          <dgm:resizeHandles val="exact"/>
        </dgm:presLayoutVars>
      </dgm:prSet>
      <dgm:spPr/>
    </dgm:pt>
    <dgm:pt modelId="{66CF5C45-0085-46FA-83BD-0B00DCEDF8C6}" type="pres">
      <dgm:prSet presAssocID="{4CB7B369-26A2-4571-B46B-CCDA53376814}" presName="circle1" presStyleLbl="lnNode1" presStyleIdx="0" presStyleCnt="4" custScaleX="179699" custScaleY="169713"/>
      <dgm:spPr>
        <a:solidFill>
          <a:srgbClr val="92D050"/>
        </a:solidFill>
        <a:ln>
          <a:solidFill>
            <a:srgbClr val="00B050"/>
          </a:solidFill>
        </a:ln>
      </dgm:spPr>
    </dgm:pt>
    <dgm:pt modelId="{EDCD969F-E0FA-45FF-BD93-98B6177E17AC}" type="pres">
      <dgm:prSet presAssocID="{4CB7B369-26A2-4571-B46B-CCDA53376814}" presName="text1" presStyleLbl="revTx" presStyleIdx="0" presStyleCnt="4">
        <dgm:presLayoutVars>
          <dgm:bulletEnabled val="1"/>
        </dgm:presLayoutVars>
      </dgm:prSet>
      <dgm:spPr/>
    </dgm:pt>
    <dgm:pt modelId="{A123DE17-06E0-4FA0-9D73-3AA287D7F59A}" type="pres">
      <dgm:prSet presAssocID="{4CB7B369-26A2-4571-B46B-CCDA53376814}" presName="line1" presStyleLbl="callout" presStyleIdx="0" presStyleCnt="8"/>
      <dgm:spPr/>
    </dgm:pt>
    <dgm:pt modelId="{14BBF678-3307-47A2-8128-5F05876C5EE5}" type="pres">
      <dgm:prSet presAssocID="{4CB7B369-26A2-4571-B46B-CCDA53376814}" presName="d1" presStyleLbl="callout" presStyleIdx="1" presStyleCnt="8"/>
      <dgm:spPr/>
    </dgm:pt>
    <dgm:pt modelId="{3D743097-8CB9-4032-84B2-45D3B22C0A29}" type="pres">
      <dgm:prSet presAssocID="{9B8F66F0-F18A-4971-89AA-D6EE8541994F}" presName="circle2" presStyleLbl="lnNode1" presStyleIdx="1" presStyleCnt="4" custScaleX="136216" custScaleY="121627"/>
      <dgm:spPr>
        <a:solidFill>
          <a:schemeClr val="accent6">
            <a:lumMod val="75000"/>
          </a:schemeClr>
        </a:solidFill>
      </dgm:spPr>
    </dgm:pt>
    <dgm:pt modelId="{4882A776-CF2E-450E-81A2-914760AD721E}" type="pres">
      <dgm:prSet presAssocID="{9B8F66F0-F18A-4971-89AA-D6EE8541994F}" presName="text2" presStyleLbl="revTx" presStyleIdx="1" presStyleCnt="4">
        <dgm:presLayoutVars>
          <dgm:bulletEnabled val="1"/>
        </dgm:presLayoutVars>
      </dgm:prSet>
      <dgm:spPr/>
    </dgm:pt>
    <dgm:pt modelId="{10C56CFC-EA36-4A21-B24A-1FBF146A6891}" type="pres">
      <dgm:prSet presAssocID="{9B8F66F0-F18A-4971-89AA-D6EE8541994F}" presName="line2" presStyleLbl="callout" presStyleIdx="2" presStyleCnt="8"/>
      <dgm:spPr/>
    </dgm:pt>
    <dgm:pt modelId="{1B1CB0F8-9918-4A54-A9B5-17A3C66D536D}" type="pres">
      <dgm:prSet presAssocID="{9B8F66F0-F18A-4971-89AA-D6EE8541994F}" presName="d2" presStyleLbl="callout" presStyleIdx="3" presStyleCnt="8"/>
      <dgm:spPr/>
    </dgm:pt>
    <dgm:pt modelId="{F2CDADF6-0E64-4297-986A-A8D89EC68F4B}" type="pres">
      <dgm:prSet presAssocID="{A2F23CA3-19AD-448D-9E59-A6B30BDF82DD}" presName="circle3" presStyleLbl="lnNode1" presStyleIdx="2" presStyleCnt="4" custScaleX="130521" custScaleY="130776"/>
      <dgm:spPr>
        <a:solidFill>
          <a:schemeClr val="accent6">
            <a:lumMod val="40000"/>
            <a:lumOff val="60000"/>
          </a:schemeClr>
        </a:solidFill>
      </dgm:spPr>
    </dgm:pt>
    <dgm:pt modelId="{846493D9-C4AD-4E04-8909-13E32FF86D52}" type="pres">
      <dgm:prSet presAssocID="{A2F23CA3-19AD-448D-9E59-A6B30BDF82DD}" presName="text3" presStyleLbl="revTx" presStyleIdx="2" presStyleCnt="4">
        <dgm:presLayoutVars>
          <dgm:bulletEnabled val="1"/>
        </dgm:presLayoutVars>
      </dgm:prSet>
      <dgm:spPr/>
    </dgm:pt>
    <dgm:pt modelId="{E9D6642A-D1BC-4CCA-B87F-6F5E1F8ABC1D}" type="pres">
      <dgm:prSet presAssocID="{A2F23CA3-19AD-448D-9E59-A6B30BDF82DD}" presName="line3" presStyleLbl="callout" presStyleIdx="4" presStyleCnt="8" custLinFactY="139502" custLinFactNeighborX="26630" custLinFactNeighborY="200000"/>
      <dgm:spPr/>
    </dgm:pt>
    <dgm:pt modelId="{C563C059-8E11-47AE-A371-BE60C2C95CD0}" type="pres">
      <dgm:prSet presAssocID="{A2F23CA3-19AD-448D-9E59-A6B30BDF82DD}" presName="d3" presStyleLbl="callout" presStyleIdx="5" presStyleCnt="8" custLinFactNeighborX="10012" custLinFactNeighborY="11133"/>
      <dgm:spPr/>
    </dgm:pt>
    <dgm:pt modelId="{8E0C8546-2B0E-48B1-82CA-6B1EDF592AA3}" type="pres">
      <dgm:prSet presAssocID="{6957FB29-D548-4CBE-87AC-73CB7D6208E7}" presName="circle4" presStyleLbl="lnNode1" presStyleIdx="3" presStyleCnt="4" custScaleX="131979" custScaleY="129426" custLinFactNeighborX="-951" custLinFactNeighborY="886"/>
      <dgm:spPr>
        <a:solidFill>
          <a:schemeClr val="accent6">
            <a:lumMod val="50000"/>
          </a:schemeClr>
        </a:solidFill>
      </dgm:spPr>
    </dgm:pt>
    <dgm:pt modelId="{7BD0B969-AB4B-45B9-9844-EB75BF7A3F15}" type="pres">
      <dgm:prSet presAssocID="{6957FB29-D548-4CBE-87AC-73CB7D6208E7}" presName="text4" presStyleLbl="revTx" presStyleIdx="3" presStyleCnt="4" custLinFactNeighborX="8827" custLinFactNeighborY="32633">
        <dgm:presLayoutVars>
          <dgm:bulletEnabled val="1"/>
        </dgm:presLayoutVars>
      </dgm:prSet>
      <dgm:spPr/>
    </dgm:pt>
    <dgm:pt modelId="{1A7B67C0-0CCF-4A71-90A5-A9D158CCFE59}" type="pres">
      <dgm:prSet presAssocID="{6957FB29-D548-4CBE-87AC-73CB7D6208E7}" presName="line4" presStyleLbl="callout" presStyleIdx="6" presStyleCnt="8" custLinFactY="300000" custLinFactNeighborX="53881" custLinFactNeighborY="350694"/>
      <dgm:spPr/>
    </dgm:pt>
    <dgm:pt modelId="{B4B3BECA-5401-4FB8-8E9E-D83828215854}" type="pres">
      <dgm:prSet presAssocID="{6957FB29-D548-4CBE-87AC-73CB7D6208E7}" presName="d4" presStyleLbl="callout" presStyleIdx="7" presStyleCnt="8" custLinFactNeighborX="25585" custLinFactNeighborY="28151"/>
      <dgm:spPr/>
    </dgm:pt>
  </dgm:ptLst>
  <dgm:cxnLst>
    <dgm:cxn modelId="{8C51C80F-FEF9-4ECB-BC09-8A6ACDE5AB36}" type="presOf" srcId="{4CB7B369-26A2-4571-B46B-CCDA53376814}" destId="{EDCD969F-E0FA-45FF-BD93-98B6177E17AC}" srcOrd="0" destOrd="0" presId="urn:microsoft.com/office/officeart/2005/8/layout/target1"/>
    <dgm:cxn modelId="{213E4839-34B4-432C-811F-AA6A49EB75BB}" type="presOf" srcId="{A2F23CA3-19AD-448D-9E59-A6B30BDF82DD}" destId="{846493D9-C4AD-4E04-8909-13E32FF86D52}" srcOrd="0" destOrd="0" presId="urn:microsoft.com/office/officeart/2005/8/layout/target1"/>
    <dgm:cxn modelId="{4F659688-E079-4A52-8F40-D7B5F38F1031}" srcId="{8A91C3D9-BB01-47E0-B9AB-B07A5E6EDAA1}" destId="{9B8F66F0-F18A-4971-89AA-D6EE8541994F}" srcOrd="1" destOrd="0" parTransId="{D3A94284-876C-47D3-B50E-8561E8825CFD}" sibTransId="{E5C9A370-07DE-46AB-8D9B-30EE0F380B73}"/>
    <dgm:cxn modelId="{F159B2AF-34F9-4FF9-92AB-0DAB639B1157}" srcId="{8A91C3D9-BB01-47E0-B9AB-B07A5E6EDAA1}" destId="{6957FB29-D548-4CBE-87AC-73CB7D6208E7}" srcOrd="3" destOrd="0" parTransId="{F8F3D6F9-5CB9-4FA0-8430-F9AB58E26DE8}" sibTransId="{E00AF5E5-F8FC-4614-A771-5EC22F1B6846}"/>
    <dgm:cxn modelId="{7136F3BB-B2C8-42C4-8D22-E9B9156B8F91}" type="presOf" srcId="{8A91C3D9-BB01-47E0-B9AB-B07A5E6EDAA1}" destId="{4B630AC4-DCC4-4C8D-8CE7-7F7397FD233E}" srcOrd="0" destOrd="0" presId="urn:microsoft.com/office/officeart/2005/8/layout/target1"/>
    <dgm:cxn modelId="{63498CCD-A262-4BB3-9212-ABA2D7773D93}" type="presOf" srcId="{6957FB29-D548-4CBE-87AC-73CB7D6208E7}" destId="{7BD0B969-AB4B-45B9-9844-EB75BF7A3F15}" srcOrd="0" destOrd="0" presId="urn:microsoft.com/office/officeart/2005/8/layout/target1"/>
    <dgm:cxn modelId="{3BEA8CD1-F6FA-4FF4-BC7C-4789446386F7}" srcId="{8A91C3D9-BB01-47E0-B9AB-B07A5E6EDAA1}" destId="{4CB7B369-26A2-4571-B46B-CCDA53376814}" srcOrd="0" destOrd="0" parTransId="{C6797D16-13DE-4783-A33E-8ABFDEAF4D62}" sibTransId="{CD38A192-2074-42D3-9D5E-CC5590C90388}"/>
    <dgm:cxn modelId="{C24F58F2-85AA-4EB9-BCD9-6BCDED4DF36C}" type="presOf" srcId="{9B8F66F0-F18A-4971-89AA-D6EE8541994F}" destId="{4882A776-CF2E-450E-81A2-914760AD721E}" srcOrd="0" destOrd="0" presId="urn:microsoft.com/office/officeart/2005/8/layout/target1"/>
    <dgm:cxn modelId="{19ADE3FC-2C6C-4ACF-B32D-71AA8AE6D06D}" srcId="{8A91C3D9-BB01-47E0-B9AB-B07A5E6EDAA1}" destId="{A2F23CA3-19AD-448D-9E59-A6B30BDF82DD}" srcOrd="2" destOrd="0" parTransId="{AD391B1D-B488-43F6-8C39-AF87956DA976}" sibTransId="{157BFB21-E55A-4944-920A-4EC3FB261E6B}"/>
    <dgm:cxn modelId="{72F0BDE8-141D-48A5-80C0-9023DBC2D92F}" type="presParOf" srcId="{4B630AC4-DCC4-4C8D-8CE7-7F7397FD233E}" destId="{66CF5C45-0085-46FA-83BD-0B00DCEDF8C6}" srcOrd="0" destOrd="0" presId="urn:microsoft.com/office/officeart/2005/8/layout/target1"/>
    <dgm:cxn modelId="{CC387CBA-E871-431F-A400-8D3ECFB6A135}" type="presParOf" srcId="{4B630AC4-DCC4-4C8D-8CE7-7F7397FD233E}" destId="{EDCD969F-E0FA-45FF-BD93-98B6177E17AC}" srcOrd="1" destOrd="0" presId="urn:microsoft.com/office/officeart/2005/8/layout/target1"/>
    <dgm:cxn modelId="{5DC4B5E2-2150-4FD3-81C4-984EB4A80761}" type="presParOf" srcId="{4B630AC4-DCC4-4C8D-8CE7-7F7397FD233E}" destId="{A123DE17-06E0-4FA0-9D73-3AA287D7F59A}" srcOrd="2" destOrd="0" presId="urn:microsoft.com/office/officeart/2005/8/layout/target1"/>
    <dgm:cxn modelId="{DD54997A-2F34-4DB0-9BEE-7C9677F17F8C}" type="presParOf" srcId="{4B630AC4-DCC4-4C8D-8CE7-7F7397FD233E}" destId="{14BBF678-3307-47A2-8128-5F05876C5EE5}" srcOrd="3" destOrd="0" presId="urn:microsoft.com/office/officeart/2005/8/layout/target1"/>
    <dgm:cxn modelId="{BA07BF38-303A-489E-A73F-D014DD4030F5}" type="presParOf" srcId="{4B630AC4-DCC4-4C8D-8CE7-7F7397FD233E}" destId="{3D743097-8CB9-4032-84B2-45D3B22C0A29}" srcOrd="4" destOrd="0" presId="urn:microsoft.com/office/officeart/2005/8/layout/target1"/>
    <dgm:cxn modelId="{A8A1B31E-B3CC-4EA5-BEC6-7733BBD1CEC3}" type="presParOf" srcId="{4B630AC4-DCC4-4C8D-8CE7-7F7397FD233E}" destId="{4882A776-CF2E-450E-81A2-914760AD721E}" srcOrd="5" destOrd="0" presId="urn:microsoft.com/office/officeart/2005/8/layout/target1"/>
    <dgm:cxn modelId="{1B1BDAA5-D52B-4A56-8ABE-00722EC4916B}" type="presParOf" srcId="{4B630AC4-DCC4-4C8D-8CE7-7F7397FD233E}" destId="{10C56CFC-EA36-4A21-B24A-1FBF146A6891}" srcOrd="6" destOrd="0" presId="urn:microsoft.com/office/officeart/2005/8/layout/target1"/>
    <dgm:cxn modelId="{37BCBDD7-BFB8-4E54-8CFC-165D5FD4B178}" type="presParOf" srcId="{4B630AC4-DCC4-4C8D-8CE7-7F7397FD233E}" destId="{1B1CB0F8-9918-4A54-A9B5-17A3C66D536D}" srcOrd="7" destOrd="0" presId="urn:microsoft.com/office/officeart/2005/8/layout/target1"/>
    <dgm:cxn modelId="{0325A2C4-45EB-4653-B71E-6A638100CBBA}" type="presParOf" srcId="{4B630AC4-DCC4-4C8D-8CE7-7F7397FD233E}" destId="{F2CDADF6-0E64-4297-986A-A8D89EC68F4B}" srcOrd="8" destOrd="0" presId="urn:microsoft.com/office/officeart/2005/8/layout/target1"/>
    <dgm:cxn modelId="{E22197D0-FA4F-43CB-B49C-0A31B6DCEAC9}" type="presParOf" srcId="{4B630AC4-DCC4-4C8D-8CE7-7F7397FD233E}" destId="{846493D9-C4AD-4E04-8909-13E32FF86D52}" srcOrd="9" destOrd="0" presId="urn:microsoft.com/office/officeart/2005/8/layout/target1"/>
    <dgm:cxn modelId="{B13DA5A9-5C4A-4AF9-9E2B-0E6AAFC454CC}" type="presParOf" srcId="{4B630AC4-DCC4-4C8D-8CE7-7F7397FD233E}" destId="{E9D6642A-D1BC-4CCA-B87F-6F5E1F8ABC1D}" srcOrd="10" destOrd="0" presId="urn:microsoft.com/office/officeart/2005/8/layout/target1"/>
    <dgm:cxn modelId="{6A2B0DE5-6FA3-4DE7-9363-99BEA15D2630}" type="presParOf" srcId="{4B630AC4-DCC4-4C8D-8CE7-7F7397FD233E}" destId="{C563C059-8E11-47AE-A371-BE60C2C95CD0}" srcOrd="11" destOrd="0" presId="urn:microsoft.com/office/officeart/2005/8/layout/target1"/>
    <dgm:cxn modelId="{75AAE585-71C9-448A-8F43-814A646008E7}" type="presParOf" srcId="{4B630AC4-DCC4-4C8D-8CE7-7F7397FD233E}" destId="{8E0C8546-2B0E-48B1-82CA-6B1EDF592AA3}" srcOrd="12" destOrd="0" presId="urn:microsoft.com/office/officeart/2005/8/layout/target1"/>
    <dgm:cxn modelId="{64B170F9-6201-46EF-8A3F-683BBE2EF1F6}" type="presParOf" srcId="{4B630AC4-DCC4-4C8D-8CE7-7F7397FD233E}" destId="{7BD0B969-AB4B-45B9-9844-EB75BF7A3F15}" srcOrd="13" destOrd="0" presId="urn:microsoft.com/office/officeart/2005/8/layout/target1"/>
    <dgm:cxn modelId="{39FB8415-C5F2-4EDA-B3AD-500A37BC0C53}" type="presParOf" srcId="{4B630AC4-DCC4-4C8D-8CE7-7F7397FD233E}" destId="{1A7B67C0-0CCF-4A71-90A5-A9D158CCFE59}" srcOrd="14" destOrd="0" presId="urn:microsoft.com/office/officeart/2005/8/layout/target1"/>
    <dgm:cxn modelId="{835E49A5-FAAE-4BBB-8B66-4C250BD0F1A6}" type="presParOf" srcId="{4B630AC4-DCC4-4C8D-8CE7-7F7397FD233E}" destId="{B4B3BECA-5401-4FB8-8E9E-D83828215854}" srcOrd="15"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493FFE-187A-4340-94A5-97BCA62C0F20}" type="doc">
      <dgm:prSet loTypeId="urn:microsoft.com/office/officeart/2005/8/layout/cycle8" loCatId="cycle" qsTypeId="urn:microsoft.com/office/officeart/2005/8/quickstyle/simple1" qsCatId="simple" csTypeId="urn:microsoft.com/office/officeart/2005/8/colors/accent0_3" csCatId="mainScheme" phldr="1"/>
      <dgm:spPr/>
    </dgm:pt>
    <dgm:pt modelId="{3DB761AA-7CFC-4D91-A12D-D9F79BA6018C}">
      <dgm:prSet phldrT="[Text]"/>
      <dgm:spPr>
        <a:solidFill>
          <a:srgbClr val="92D050"/>
        </a:solidFill>
      </dgm:spPr>
      <dgm:t>
        <a:bodyPr/>
        <a:lstStyle/>
        <a:p>
          <a:r>
            <a:rPr lang="lv-LV" dirty="0">
              <a:latin typeface="Bahnschrift Condensed" panose="020B0502040204020203" pitchFamily="34" charset="0"/>
            </a:rPr>
            <a:t>Informācijas dominance</a:t>
          </a:r>
          <a:endParaRPr lang="en-US" dirty="0">
            <a:latin typeface="Bahnschrift Condensed" panose="020B0502040204020203" pitchFamily="34" charset="0"/>
          </a:endParaRPr>
        </a:p>
      </dgm:t>
    </dgm:pt>
    <dgm:pt modelId="{D4575689-17E1-46A4-AD9D-87D8FB71A337}" type="parTrans" cxnId="{A6ABE09D-DB94-480D-89B9-7F6639CB239F}">
      <dgm:prSet/>
      <dgm:spPr/>
      <dgm:t>
        <a:bodyPr/>
        <a:lstStyle/>
        <a:p>
          <a:endParaRPr lang="en-US"/>
        </a:p>
      </dgm:t>
    </dgm:pt>
    <dgm:pt modelId="{2BEFFB36-B374-4CA8-A714-643089CC5E21}" type="sibTrans" cxnId="{A6ABE09D-DB94-480D-89B9-7F6639CB239F}">
      <dgm:prSet/>
      <dgm:spPr/>
      <dgm:t>
        <a:bodyPr/>
        <a:lstStyle/>
        <a:p>
          <a:endParaRPr lang="en-US"/>
        </a:p>
      </dgm:t>
    </dgm:pt>
    <dgm:pt modelId="{49188F51-0235-4EF8-BDB4-E14F3B6A7D71}">
      <dgm:prSet phldrT="[Text]"/>
      <dgm:spPr/>
      <dgm:t>
        <a:bodyPr/>
        <a:lstStyle/>
        <a:p>
          <a:r>
            <a:rPr lang="lv-LV" dirty="0">
              <a:latin typeface="Bahnschrift Condensed" panose="020B0502040204020203" pitchFamily="34" charset="0"/>
            </a:rPr>
            <a:t>Sabiedrības atbalsts</a:t>
          </a:r>
          <a:endParaRPr lang="en-US" dirty="0">
            <a:latin typeface="Bahnschrift Condensed" panose="020B0502040204020203" pitchFamily="34" charset="0"/>
          </a:endParaRPr>
        </a:p>
      </dgm:t>
    </dgm:pt>
    <dgm:pt modelId="{3067B93D-3110-4E0D-9360-0C88CA69225F}" type="parTrans" cxnId="{58C9CC91-1D14-41EB-B3A4-781B10842673}">
      <dgm:prSet/>
      <dgm:spPr/>
      <dgm:t>
        <a:bodyPr/>
        <a:lstStyle/>
        <a:p>
          <a:endParaRPr lang="en-US"/>
        </a:p>
      </dgm:t>
    </dgm:pt>
    <dgm:pt modelId="{D1ABC54C-1036-449B-BB1C-4C28F62BCE50}" type="sibTrans" cxnId="{58C9CC91-1D14-41EB-B3A4-781B10842673}">
      <dgm:prSet/>
      <dgm:spPr/>
      <dgm:t>
        <a:bodyPr/>
        <a:lstStyle/>
        <a:p>
          <a:endParaRPr lang="en-US"/>
        </a:p>
      </dgm:t>
    </dgm:pt>
    <dgm:pt modelId="{B678DEC2-78D7-437D-9C3A-BDF9B8747D1E}">
      <dgm:prSet phldrT="[Text]"/>
      <dgm:spPr>
        <a:solidFill>
          <a:schemeClr val="accent1">
            <a:lumMod val="75000"/>
          </a:schemeClr>
        </a:solidFill>
      </dgm:spPr>
      <dgm:t>
        <a:bodyPr/>
        <a:lstStyle/>
        <a:p>
          <a:r>
            <a:rPr lang="lv-LV" dirty="0">
              <a:latin typeface="Bahnschrift Condensed" panose="020B0502040204020203" pitchFamily="34" charset="0"/>
            </a:rPr>
            <a:t>Valsts spēja sevi aizsargāt</a:t>
          </a:r>
          <a:endParaRPr lang="en-US" dirty="0">
            <a:latin typeface="Bahnschrift Condensed" panose="020B0502040204020203" pitchFamily="34" charset="0"/>
          </a:endParaRPr>
        </a:p>
      </dgm:t>
    </dgm:pt>
    <dgm:pt modelId="{7216F929-5001-40F9-87C5-920C6A7D6FA4}" type="sibTrans" cxnId="{5497BF0D-701F-4FDC-8B50-200FB7D85644}">
      <dgm:prSet/>
      <dgm:spPr/>
      <dgm:t>
        <a:bodyPr/>
        <a:lstStyle/>
        <a:p>
          <a:endParaRPr lang="en-US"/>
        </a:p>
      </dgm:t>
    </dgm:pt>
    <dgm:pt modelId="{99B8DC8E-36B6-42AC-B444-5243592BA139}" type="parTrans" cxnId="{5497BF0D-701F-4FDC-8B50-200FB7D85644}">
      <dgm:prSet/>
      <dgm:spPr/>
      <dgm:t>
        <a:bodyPr/>
        <a:lstStyle/>
        <a:p>
          <a:endParaRPr lang="en-US"/>
        </a:p>
      </dgm:t>
    </dgm:pt>
    <dgm:pt modelId="{FD7A4A48-9A43-4C96-B2AB-DF02E504B65D}" type="pres">
      <dgm:prSet presAssocID="{4B493FFE-187A-4340-94A5-97BCA62C0F20}" presName="compositeShape" presStyleCnt="0">
        <dgm:presLayoutVars>
          <dgm:chMax val="7"/>
          <dgm:dir/>
          <dgm:resizeHandles val="exact"/>
        </dgm:presLayoutVars>
      </dgm:prSet>
      <dgm:spPr/>
    </dgm:pt>
    <dgm:pt modelId="{9D5C9EE0-F037-4FA6-8F08-57A6643758E1}" type="pres">
      <dgm:prSet presAssocID="{4B493FFE-187A-4340-94A5-97BCA62C0F20}" presName="wedge1" presStyleLbl="node1" presStyleIdx="0" presStyleCnt="3"/>
      <dgm:spPr/>
    </dgm:pt>
    <dgm:pt modelId="{27B02CF3-E7C0-4AF5-82AE-FF15E22C95F0}" type="pres">
      <dgm:prSet presAssocID="{4B493FFE-187A-4340-94A5-97BCA62C0F20}" presName="dummy1a" presStyleCnt="0"/>
      <dgm:spPr/>
    </dgm:pt>
    <dgm:pt modelId="{3A88FE25-5310-4678-AFA9-4A83BC83C429}" type="pres">
      <dgm:prSet presAssocID="{4B493FFE-187A-4340-94A5-97BCA62C0F20}" presName="dummy1b" presStyleCnt="0"/>
      <dgm:spPr/>
    </dgm:pt>
    <dgm:pt modelId="{9A2A1C4D-BBDB-4D94-887D-21D9DA77B7AE}" type="pres">
      <dgm:prSet presAssocID="{4B493FFE-187A-4340-94A5-97BCA62C0F20}" presName="wedge1Tx" presStyleLbl="node1" presStyleIdx="0" presStyleCnt="3">
        <dgm:presLayoutVars>
          <dgm:chMax val="0"/>
          <dgm:chPref val="0"/>
          <dgm:bulletEnabled val="1"/>
        </dgm:presLayoutVars>
      </dgm:prSet>
      <dgm:spPr/>
    </dgm:pt>
    <dgm:pt modelId="{BDC1D53A-EDDC-4733-903B-FDB28AC7D635}" type="pres">
      <dgm:prSet presAssocID="{4B493FFE-187A-4340-94A5-97BCA62C0F20}" presName="wedge2" presStyleLbl="node1" presStyleIdx="1" presStyleCnt="3"/>
      <dgm:spPr/>
    </dgm:pt>
    <dgm:pt modelId="{5663792B-BBE2-4F3C-94B4-C0D3E5ABC93E}" type="pres">
      <dgm:prSet presAssocID="{4B493FFE-187A-4340-94A5-97BCA62C0F20}" presName="dummy2a" presStyleCnt="0"/>
      <dgm:spPr/>
    </dgm:pt>
    <dgm:pt modelId="{E3AE45A0-F34E-45DB-8397-788B85DE7451}" type="pres">
      <dgm:prSet presAssocID="{4B493FFE-187A-4340-94A5-97BCA62C0F20}" presName="dummy2b" presStyleCnt="0"/>
      <dgm:spPr/>
    </dgm:pt>
    <dgm:pt modelId="{5CA0CEB3-7BD7-4CC5-ACB8-AD2E70D4E613}" type="pres">
      <dgm:prSet presAssocID="{4B493FFE-187A-4340-94A5-97BCA62C0F20}" presName="wedge2Tx" presStyleLbl="node1" presStyleIdx="1" presStyleCnt="3">
        <dgm:presLayoutVars>
          <dgm:chMax val="0"/>
          <dgm:chPref val="0"/>
          <dgm:bulletEnabled val="1"/>
        </dgm:presLayoutVars>
      </dgm:prSet>
      <dgm:spPr/>
    </dgm:pt>
    <dgm:pt modelId="{1771E047-9AD8-4779-8A0C-21258C03FFEF}" type="pres">
      <dgm:prSet presAssocID="{4B493FFE-187A-4340-94A5-97BCA62C0F20}" presName="wedge3" presStyleLbl="node1" presStyleIdx="2" presStyleCnt="3" custLinFactNeighborY="285"/>
      <dgm:spPr/>
    </dgm:pt>
    <dgm:pt modelId="{09BC9AA6-8863-4A90-9C62-FBCE59E5FF25}" type="pres">
      <dgm:prSet presAssocID="{4B493FFE-187A-4340-94A5-97BCA62C0F20}" presName="dummy3a" presStyleCnt="0"/>
      <dgm:spPr/>
    </dgm:pt>
    <dgm:pt modelId="{1970AF1A-AAA0-4904-9264-CFEAAA1F4085}" type="pres">
      <dgm:prSet presAssocID="{4B493FFE-187A-4340-94A5-97BCA62C0F20}" presName="dummy3b" presStyleCnt="0"/>
      <dgm:spPr/>
    </dgm:pt>
    <dgm:pt modelId="{88187855-9CE5-4D4C-8ADA-A23A089A0B37}" type="pres">
      <dgm:prSet presAssocID="{4B493FFE-187A-4340-94A5-97BCA62C0F20}" presName="wedge3Tx" presStyleLbl="node1" presStyleIdx="2" presStyleCnt="3">
        <dgm:presLayoutVars>
          <dgm:chMax val="0"/>
          <dgm:chPref val="0"/>
          <dgm:bulletEnabled val="1"/>
        </dgm:presLayoutVars>
      </dgm:prSet>
      <dgm:spPr/>
    </dgm:pt>
    <dgm:pt modelId="{86832006-8132-4AD3-98A6-C13140D9D294}" type="pres">
      <dgm:prSet presAssocID="{7216F929-5001-40F9-87C5-920C6A7D6FA4}" presName="arrowWedge1" presStyleLbl="fgSibTrans2D1" presStyleIdx="0" presStyleCnt="3" custLinFactNeighborX="234"/>
      <dgm:spPr/>
    </dgm:pt>
    <dgm:pt modelId="{95577AB2-22B6-40AA-B5CD-B1383A4ACE4F}" type="pres">
      <dgm:prSet presAssocID="{2BEFFB36-B374-4CA8-A714-643089CC5E21}" presName="arrowWedge2" presStyleLbl="fgSibTrans2D1" presStyleIdx="1" presStyleCnt="3"/>
      <dgm:spPr/>
    </dgm:pt>
    <dgm:pt modelId="{2B805645-C5E7-4268-81D6-4629852C19E0}" type="pres">
      <dgm:prSet presAssocID="{D1ABC54C-1036-449B-BB1C-4C28F62BCE50}" presName="arrowWedge3" presStyleLbl="fgSibTrans2D1" presStyleIdx="2" presStyleCnt="3"/>
      <dgm:spPr/>
    </dgm:pt>
  </dgm:ptLst>
  <dgm:cxnLst>
    <dgm:cxn modelId="{EC429809-D5CA-48B2-BAA3-04BF020EE19E}" type="presOf" srcId="{3DB761AA-7CFC-4D91-A12D-D9F79BA6018C}" destId="{5CA0CEB3-7BD7-4CC5-ACB8-AD2E70D4E613}" srcOrd="1" destOrd="0" presId="urn:microsoft.com/office/officeart/2005/8/layout/cycle8"/>
    <dgm:cxn modelId="{5497BF0D-701F-4FDC-8B50-200FB7D85644}" srcId="{4B493FFE-187A-4340-94A5-97BCA62C0F20}" destId="{B678DEC2-78D7-437D-9C3A-BDF9B8747D1E}" srcOrd="0" destOrd="0" parTransId="{99B8DC8E-36B6-42AC-B444-5243592BA139}" sibTransId="{7216F929-5001-40F9-87C5-920C6A7D6FA4}"/>
    <dgm:cxn modelId="{E352EF34-2A91-4B74-952F-03F46273B238}" type="presOf" srcId="{B678DEC2-78D7-437D-9C3A-BDF9B8747D1E}" destId="{9A2A1C4D-BBDB-4D94-887D-21D9DA77B7AE}" srcOrd="1" destOrd="0" presId="urn:microsoft.com/office/officeart/2005/8/layout/cycle8"/>
    <dgm:cxn modelId="{212F6D61-BA43-490E-9558-FDD3BEA026DB}" type="presOf" srcId="{49188F51-0235-4EF8-BDB4-E14F3B6A7D71}" destId="{88187855-9CE5-4D4C-8ADA-A23A089A0B37}" srcOrd="1" destOrd="0" presId="urn:microsoft.com/office/officeart/2005/8/layout/cycle8"/>
    <dgm:cxn modelId="{DF64BA57-4FAE-41AD-B39F-CCDE879EE3CE}" type="presOf" srcId="{B678DEC2-78D7-437D-9C3A-BDF9B8747D1E}" destId="{9D5C9EE0-F037-4FA6-8F08-57A6643758E1}" srcOrd="0" destOrd="0" presId="urn:microsoft.com/office/officeart/2005/8/layout/cycle8"/>
    <dgm:cxn modelId="{25A4B47F-2AFD-4856-9F0B-89CF006F9F8E}" type="presOf" srcId="{49188F51-0235-4EF8-BDB4-E14F3B6A7D71}" destId="{1771E047-9AD8-4779-8A0C-21258C03FFEF}" srcOrd="0" destOrd="0" presId="urn:microsoft.com/office/officeart/2005/8/layout/cycle8"/>
    <dgm:cxn modelId="{58C9CC91-1D14-41EB-B3A4-781B10842673}" srcId="{4B493FFE-187A-4340-94A5-97BCA62C0F20}" destId="{49188F51-0235-4EF8-BDB4-E14F3B6A7D71}" srcOrd="2" destOrd="0" parTransId="{3067B93D-3110-4E0D-9360-0C88CA69225F}" sibTransId="{D1ABC54C-1036-449B-BB1C-4C28F62BCE50}"/>
    <dgm:cxn modelId="{A6ABE09D-DB94-480D-89B9-7F6639CB239F}" srcId="{4B493FFE-187A-4340-94A5-97BCA62C0F20}" destId="{3DB761AA-7CFC-4D91-A12D-D9F79BA6018C}" srcOrd="1" destOrd="0" parTransId="{D4575689-17E1-46A4-AD9D-87D8FB71A337}" sibTransId="{2BEFFB36-B374-4CA8-A714-643089CC5E21}"/>
    <dgm:cxn modelId="{1451B0E9-D6B6-440A-AEEB-74875DDEA0FF}" type="presOf" srcId="{4B493FFE-187A-4340-94A5-97BCA62C0F20}" destId="{FD7A4A48-9A43-4C96-B2AB-DF02E504B65D}" srcOrd="0" destOrd="0" presId="urn:microsoft.com/office/officeart/2005/8/layout/cycle8"/>
    <dgm:cxn modelId="{BC6C16F4-A590-49CF-AE56-0922526D91C6}" type="presOf" srcId="{3DB761AA-7CFC-4D91-A12D-D9F79BA6018C}" destId="{BDC1D53A-EDDC-4733-903B-FDB28AC7D635}" srcOrd="0" destOrd="0" presId="urn:microsoft.com/office/officeart/2005/8/layout/cycle8"/>
    <dgm:cxn modelId="{DB395427-D0AD-4F91-8426-28C2D5C6326F}" type="presParOf" srcId="{FD7A4A48-9A43-4C96-B2AB-DF02E504B65D}" destId="{9D5C9EE0-F037-4FA6-8F08-57A6643758E1}" srcOrd="0" destOrd="0" presId="urn:microsoft.com/office/officeart/2005/8/layout/cycle8"/>
    <dgm:cxn modelId="{B9C2FC5D-8E09-4C0F-AD31-3BF1B8F00C39}" type="presParOf" srcId="{FD7A4A48-9A43-4C96-B2AB-DF02E504B65D}" destId="{27B02CF3-E7C0-4AF5-82AE-FF15E22C95F0}" srcOrd="1" destOrd="0" presId="urn:microsoft.com/office/officeart/2005/8/layout/cycle8"/>
    <dgm:cxn modelId="{3D5FE1FA-2B83-4C18-877E-9A46B9914C9A}" type="presParOf" srcId="{FD7A4A48-9A43-4C96-B2AB-DF02E504B65D}" destId="{3A88FE25-5310-4678-AFA9-4A83BC83C429}" srcOrd="2" destOrd="0" presId="urn:microsoft.com/office/officeart/2005/8/layout/cycle8"/>
    <dgm:cxn modelId="{DB3FDF36-35E9-416D-BE58-50C1A97DE8E6}" type="presParOf" srcId="{FD7A4A48-9A43-4C96-B2AB-DF02E504B65D}" destId="{9A2A1C4D-BBDB-4D94-887D-21D9DA77B7AE}" srcOrd="3" destOrd="0" presId="urn:microsoft.com/office/officeart/2005/8/layout/cycle8"/>
    <dgm:cxn modelId="{5B4C6DB4-B819-4D93-8525-A3C71119DEEE}" type="presParOf" srcId="{FD7A4A48-9A43-4C96-B2AB-DF02E504B65D}" destId="{BDC1D53A-EDDC-4733-903B-FDB28AC7D635}" srcOrd="4" destOrd="0" presId="urn:microsoft.com/office/officeart/2005/8/layout/cycle8"/>
    <dgm:cxn modelId="{51281DF2-3C51-4789-B98C-244BAEFF38D4}" type="presParOf" srcId="{FD7A4A48-9A43-4C96-B2AB-DF02E504B65D}" destId="{5663792B-BBE2-4F3C-94B4-C0D3E5ABC93E}" srcOrd="5" destOrd="0" presId="urn:microsoft.com/office/officeart/2005/8/layout/cycle8"/>
    <dgm:cxn modelId="{B6BA550A-BB66-41D1-9531-293058B3D323}" type="presParOf" srcId="{FD7A4A48-9A43-4C96-B2AB-DF02E504B65D}" destId="{E3AE45A0-F34E-45DB-8397-788B85DE7451}" srcOrd="6" destOrd="0" presId="urn:microsoft.com/office/officeart/2005/8/layout/cycle8"/>
    <dgm:cxn modelId="{D96FF28C-27A2-49DA-AA5A-1968AC6C5E70}" type="presParOf" srcId="{FD7A4A48-9A43-4C96-B2AB-DF02E504B65D}" destId="{5CA0CEB3-7BD7-4CC5-ACB8-AD2E70D4E613}" srcOrd="7" destOrd="0" presId="urn:microsoft.com/office/officeart/2005/8/layout/cycle8"/>
    <dgm:cxn modelId="{014E87EC-C1A7-43B4-95A2-9F05242673FB}" type="presParOf" srcId="{FD7A4A48-9A43-4C96-B2AB-DF02E504B65D}" destId="{1771E047-9AD8-4779-8A0C-21258C03FFEF}" srcOrd="8" destOrd="0" presId="urn:microsoft.com/office/officeart/2005/8/layout/cycle8"/>
    <dgm:cxn modelId="{B86EA076-CFAD-476E-8C9F-8F4CF280461B}" type="presParOf" srcId="{FD7A4A48-9A43-4C96-B2AB-DF02E504B65D}" destId="{09BC9AA6-8863-4A90-9C62-FBCE59E5FF25}" srcOrd="9" destOrd="0" presId="urn:microsoft.com/office/officeart/2005/8/layout/cycle8"/>
    <dgm:cxn modelId="{584B71CC-A1B0-42D2-B979-D1438DB548F1}" type="presParOf" srcId="{FD7A4A48-9A43-4C96-B2AB-DF02E504B65D}" destId="{1970AF1A-AAA0-4904-9264-CFEAAA1F4085}" srcOrd="10" destOrd="0" presId="urn:microsoft.com/office/officeart/2005/8/layout/cycle8"/>
    <dgm:cxn modelId="{9B126EFC-5B50-45CE-9747-1413C77C5A6E}" type="presParOf" srcId="{FD7A4A48-9A43-4C96-B2AB-DF02E504B65D}" destId="{88187855-9CE5-4D4C-8ADA-A23A089A0B37}" srcOrd="11" destOrd="0" presId="urn:microsoft.com/office/officeart/2005/8/layout/cycle8"/>
    <dgm:cxn modelId="{1AC9EAA7-B776-42F5-BC7C-53CA8B8EA986}" type="presParOf" srcId="{FD7A4A48-9A43-4C96-B2AB-DF02E504B65D}" destId="{86832006-8132-4AD3-98A6-C13140D9D294}" srcOrd="12" destOrd="0" presId="urn:microsoft.com/office/officeart/2005/8/layout/cycle8"/>
    <dgm:cxn modelId="{DBCD9EAE-4000-4C53-8E9E-0E8B45E557CB}" type="presParOf" srcId="{FD7A4A48-9A43-4C96-B2AB-DF02E504B65D}" destId="{95577AB2-22B6-40AA-B5CD-B1383A4ACE4F}" srcOrd="13" destOrd="0" presId="urn:microsoft.com/office/officeart/2005/8/layout/cycle8"/>
    <dgm:cxn modelId="{2FCE8583-B95E-4D06-B5DD-442BE2C6E1AE}" type="presParOf" srcId="{FD7A4A48-9A43-4C96-B2AB-DF02E504B65D}" destId="{2B805645-C5E7-4268-81D6-4629852C19E0}"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C8546-2B0E-48B1-82CA-6B1EDF592AA3}">
      <dsp:nvSpPr>
        <dsp:cNvPr id="0" name=""/>
        <dsp:cNvSpPr/>
      </dsp:nvSpPr>
      <dsp:spPr>
        <a:xfrm>
          <a:off x="223300" y="338072"/>
          <a:ext cx="3961221" cy="3884595"/>
        </a:xfrm>
        <a:prstGeom prst="ellipse">
          <a:avLst/>
        </a:prstGeom>
        <a:solidFill>
          <a:schemeClr val="accent6">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F2CDADF6-0E64-4297-986A-A8D89EC68F4B}">
      <dsp:nvSpPr>
        <dsp:cNvPr id="0" name=""/>
        <dsp:cNvSpPr/>
      </dsp:nvSpPr>
      <dsp:spPr>
        <a:xfrm>
          <a:off x="833594" y="878777"/>
          <a:ext cx="2797719" cy="2803185"/>
        </a:xfrm>
        <a:prstGeom prst="ellipse">
          <a:avLst/>
        </a:prstGeom>
        <a:solidFill>
          <a:schemeClr val="accent6">
            <a:lumMod val="40000"/>
            <a:lumOff val="6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D743097-8CB9-4032-84B2-45D3B22C0A29}">
      <dsp:nvSpPr>
        <dsp:cNvPr id="0" name=""/>
        <dsp:cNvSpPr/>
      </dsp:nvSpPr>
      <dsp:spPr>
        <a:xfrm>
          <a:off x="1356516" y="1498247"/>
          <a:ext cx="1751875" cy="1564246"/>
        </a:xfrm>
        <a:prstGeom prst="ellipse">
          <a:avLst/>
        </a:prstGeom>
        <a:solidFill>
          <a:schemeClr val="accent6">
            <a:lumMod val="75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66CF5C45-0085-46FA-83BD-0B00DCEDF8C6}">
      <dsp:nvSpPr>
        <dsp:cNvPr id="0" name=""/>
        <dsp:cNvSpPr/>
      </dsp:nvSpPr>
      <dsp:spPr>
        <a:xfrm>
          <a:off x="1847269" y="1916590"/>
          <a:ext cx="770370" cy="727560"/>
        </a:xfrm>
        <a:prstGeom prst="ellipse">
          <a:avLst/>
        </a:prstGeom>
        <a:solidFill>
          <a:srgbClr val="92D050"/>
        </a:solidFill>
        <a:ln>
          <a:solidFill>
            <a:srgbClr val="00B050"/>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EDCD969F-E0FA-45FF-BD93-98B6177E17AC}">
      <dsp:nvSpPr>
        <dsp:cNvPr id="0" name=""/>
        <dsp:cNvSpPr/>
      </dsp:nvSpPr>
      <dsp:spPr>
        <a:xfrm>
          <a:off x="4233389" y="-220798"/>
          <a:ext cx="1500701" cy="71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lv-LV" sz="2000" b="1" kern="1200" dirty="0">
              <a:latin typeface="Bahnschrift SemiBold Condensed" panose="020B0502040204020203" pitchFamily="34" charset="0"/>
            </a:rPr>
            <a:t>Cilvēks</a:t>
          </a:r>
          <a:r>
            <a:rPr lang="lv-LV" sz="2000" kern="1200" dirty="0">
              <a:latin typeface="Bahnschrift SemiBold Condensed" panose="020B0502040204020203" pitchFamily="34" charset="0"/>
            </a:rPr>
            <a:t> (indivīds)</a:t>
          </a:r>
          <a:endParaRPr lang="en-US" sz="2000" kern="1200" dirty="0">
            <a:latin typeface="Bahnschrift SemiBold Condensed" panose="020B0502040204020203" pitchFamily="34" charset="0"/>
          </a:endParaRPr>
        </a:p>
      </dsp:txBody>
      <dsp:txXfrm>
        <a:off x="4233389" y="-220798"/>
        <a:ext cx="1500701" cy="717835"/>
      </dsp:txXfrm>
    </dsp:sp>
    <dsp:sp modelId="{A123DE17-06E0-4FA0-9D73-3AA287D7F59A}">
      <dsp:nvSpPr>
        <dsp:cNvPr id="0" name=""/>
        <dsp:cNvSpPr/>
      </dsp:nvSpPr>
      <dsp:spPr>
        <a:xfrm>
          <a:off x="3858214" y="138119"/>
          <a:ext cx="375175" cy="0"/>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14BBF678-3307-47A2-8128-5F05876C5EE5}">
      <dsp:nvSpPr>
        <dsp:cNvPr id="0" name=""/>
        <dsp:cNvSpPr/>
      </dsp:nvSpPr>
      <dsp:spPr>
        <a:xfrm rot="5400000">
          <a:off x="1972333" y="374479"/>
          <a:ext cx="2120991" cy="1650771"/>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4882A776-CF2E-450E-81A2-914760AD721E}">
      <dsp:nvSpPr>
        <dsp:cNvPr id="0" name=""/>
        <dsp:cNvSpPr/>
      </dsp:nvSpPr>
      <dsp:spPr>
        <a:xfrm>
          <a:off x="4233389" y="497037"/>
          <a:ext cx="1500701" cy="71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lv-LV" sz="2000" b="1" kern="1200" dirty="0">
              <a:latin typeface="Bahnschrift SemiBold Condensed" panose="020B0502040204020203" pitchFamily="34" charset="0"/>
            </a:rPr>
            <a:t>Ģimene</a:t>
          </a:r>
          <a:endParaRPr lang="en-US" sz="2000" b="1" kern="1200" dirty="0">
            <a:latin typeface="Bahnschrift SemiBold Condensed" panose="020B0502040204020203" pitchFamily="34" charset="0"/>
          </a:endParaRPr>
        </a:p>
      </dsp:txBody>
      <dsp:txXfrm>
        <a:off x="4233389" y="497037"/>
        <a:ext cx="1500701" cy="717835"/>
      </dsp:txXfrm>
    </dsp:sp>
    <dsp:sp modelId="{10C56CFC-EA36-4A21-B24A-1FBF146A6891}">
      <dsp:nvSpPr>
        <dsp:cNvPr id="0" name=""/>
        <dsp:cNvSpPr/>
      </dsp:nvSpPr>
      <dsp:spPr>
        <a:xfrm>
          <a:off x="3858214" y="855954"/>
          <a:ext cx="375175" cy="0"/>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1B1CB0F8-9918-4A54-A9B5-17A3C66D536D}">
      <dsp:nvSpPr>
        <dsp:cNvPr id="0" name=""/>
        <dsp:cNvSpPr/>
      </dsp:nvSpPr>
      <dsp:spPr>
        <a:xfrm rot="5400000">
          <a:off x="2339504" y="1080559"/>
          <a:ext cx="1741813" cy="1293104"/>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846493D9-C4AD-4E04-8909-13E32FF86D52}">
      <dsp:nvSpPr>
        <dsp:cNvPr id="0" name=""/>
        <dsp:cNvSpPr/>
      </dsp:nvSpPr>
      <dsp:spPr>
        <a:xfrm>
          <a:off x="4233389" y="1214872"/>
          <a:ext cx="1500701" cy="71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lv-LV" sz="2000" b="1" kern="1200" dirty="0">
              <a:latin typeface="Bahnschrift SemiBold Condensed" panose="020B0502040204020203" pitchFamily="34" charset="0"/>
            </a:rPr>
            <a:t>Kopiena </a:t>
          </a:r>
          <a:r>
            <a:rPr lang="lv-LV" sz="2000" kern="1200" dirty="0">
              <a:latin typeface="Bahnschrift SemiBold Condensed" panose="020B0502040204020203" pitchFamily="34" charset="0"/>
            </a:rPr>
            <a:t>(pašvaldība, uzņēmums u.c.)</a:t>
          </a:r>
          <a:endParaRPr lang="en-US" sz="2000" kern="1200" dirty="0">
            <a:latin typeface="Bahnschrift SemiBold Condensed" panose="020B0502040204020203" pitchFamily="34" charset="0"/>
          </a:endParaRPr>
        </a:p>
      </dsp:txBody>
      <dsp:txXfrm>
        <a:off x="4233389" y="1214872"/>
        <a:ext cx="1500701" cy="717835"/>
      </dsp:txXfrm>
    </dsp:sp>
    <dsp:sp modelId="{E9D6642A-D1BC-4CCA-B87F-6F5E1F8ABC1D}">
      <dsp:nvSpPr>
        <dsp:cNvPr id="0" name=""/>
        <dsp:cNvSpPr/>
      </dsp:nvSpPr>
      <dsp:spPr>
        <a:xfrm>
          <a:off x="3958123" y="1696011"/>
          <a:ext cx="375175" cy="0"/>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C563C059-8E11-47AE-A371-BE60C2C95CD0}">
      <dsp:nvSpPr>
        <dsp:cNvPr id="0" name=""/>
        <dsp:cNvSpPr/>
      </dsp:nvSpPr>
      <dsp:spPr>
        <a:xfrm rot="5400000">
          <a:off x="2794837" y="1886532"/>
          <a:ext cx="1328620" cy="997966"/>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7BD0B969-AB4B-45B9-9844-EB75BF7A3F15}">
      <dsp:nvSpPr>
        <dsp:cNvPr id="0" name=""/>
        <dsp:cNvSpPr/>
      </dsp:nvSpPr>
      <dsp:spPr>
        <a:xfrm>
          <a:off x="4365856" y="2166959"/>
          <a:ext cx="1500701" cy="71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lv-LV" sz="2000" b="1" kern="1200" dirty="0">
              <a:latin typeface="Bahnschrift SemiBold Condensed" panose="020B0502040204020203" pitchFamily="34" charset="0"/>
            </a:rPr>
            <a:t>VALSTS</a:t>
          </a:r>
          <a:endParaRPr lang="en-US" sz="2000" b="1" kern="1200" dirty="0">
            <a:latin typeface="Bahnschrift SemiBold Condensed" panose="020B0502040204020203" pitchFamily="34" charset="0"/>
          </a:endParaRPr>
        </a:p>
      </dsp:txBody>
      <dsp:txXfrm>
        <a:off x="4365856" y="2166959"/>
        <a:ext cx="1500701" cy="717835"/>
      </dsp:txXfrm>
    </dsp:sp>
    <dsp:sp modelId="{1A7B67C0-0CCF-4A71-90A5-A9D158CCFE59}">
      <dsp:nvSpPr>
        <dsp:cNvPr id="0" name=""/>
        <dsp:cNvSpPr/>
      </dsp:nvSpPr>
      <dsp:spPr>
        <a:xfrm>
          <a:off x="4060362" y="2525875"/>
          <a:ext cx="375175" cy="0"/>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B4B3BECA-5401-4FB8-8E9E-D83828215854}">
      <dsp:nvSpPr>
        <dsp:cNvPr id="0" name=""/>
        <dsp:cNvSpPr/>
      </dsp:nvSpPr>
      <dsp:spPr>
        <a:xfrm rot="5400000">
          <a:off x="3229598" y="2656358"/>
          <a:ext cx="913226" cy="697325"/>
        </a:xfrm>
        <a:prstGeom prst="line">
          <a:avLst/>
        </a:prstGeom>
        <a:noFill/>
        <a:ln w="635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5C9EE0-F037-4FA6-8F08-57A6643758E1}">
      <dsp:nvSpPr>
        <dsp:cNvPr id="0" name=""/>
        <dsp:cNvSpPr/>
      </dsp:nvSpPr>
      <dsp:spPr>
        <a:xfrm>
          <a:off x="375553" y="367963"/>
          <a:ext cx="3242191" cy="3242191"/>
        </a:xfrm>
        <a:prstGeom prst="pie">
          <a:avLst>
            <a:gd name="adj1" fmla="val 16200000"/>
            <a:gd name="adj2" fmla="val 1800000"/>
          </a:avLst>
        </a:prstGeom>
        <a:solidFill>
          <a:schemeClr val="accent1">
            <a:lumMod val="75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lv-LV" sz="2200" kern="1200" dirty="0">
              <a:latin typeface="Bahnschrift Condensed" panose="020B0502040204020203" pitchFamily="34" charset="0"/>
            </a:rPr>
            <a:t>Valsts spēja sevi aizsargāt</a:t>
          </a:r>
          <a:endParaRPr lang="en-US" sz="2200" kern="1200" dirty="0">
            <a:latin typeface="Bahnschrift Condensed" panose="020B0502040204020203" pitchFamily="34" charset="0"/>
          </a:endParaRPr>
        </a:p>
      </dsp:txBody>
      <dsp:txXfrm>
        <a:off x="2084266" y="1054999"/>
        <a:ext cx="1157925" cy="964938"/>
      </dsp:txXfrm>
    </dsp:sp>
    <dsp:sp modelId="{BDC1D53A-EDDC-4733-903B-FDB28AC7D635}">
      <dsp:nvSpPr>
        <dsp:cNvPr id="0" name=""/>
        <dsp:cNvSpPr/>
      </dsp:nvSpPr>
      <dsp:spPr>
        <a:xfrm>
          <a:off x="308780" y="483756"/>
          <a:ext cx="3242191" cy="3242191"/>
        </a:xfrm>
        <a:prstGeom prst="pie">
          <a:avLst>
            <a:gd name="adj1" fmla="val 1800000"/>
            <a:gd name="adj2" fmla="val 9000000"/>
          </a:avLst>
        </a:prstGeom>
        <a:solidFill>
          <a:srgbClr val="92D05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lv-LV" sz="2200" kern="1200" dirty="0">
              <a:latin typeface="Bahnschrift Condensed" panose="020B0502040204020203" pitchFamily="34" charset="0"/>
            </a:rPr>
            <a:t>Informācijas dominance</a:t>
          </a:r>
          <a:endParaRPr lang="en-US" sz="2200" kern="1200" dirty="0">
            <a:latin typeface="Bahnschrift Condensed" panose="020B0502040204020203" pitchFamily="34" charset="0"/>
          </a:endParaRPr>
        </a:p>
      </dsp:txBody>
      <dsp:txXfrm>
        <a:off x="1080730" y="2587321"/>
        <a:ext cx="1736888" cy="849145"/>
      </dsp:txXfrm>
    </dsp:sp>
    <dsp:sp modelId="{1771E047-9AD8-4779-8A0C-21258C03FFEF}">
      <dsp:nvSpPr>
        <dsp:cNvPr id="0" name=""/>
        <dsp:cNvSpPr/>
      </dsp:nvSpPr>
      <dsp:spPr>
        <a:xfrm>
          <a:off x="242006" y="377204"/>
          <a:ext cx="3242191" cy="3242191"/>
        </a:xfrm>
        <a:prstGeom prst="pie">
          <a:avLst>
            <a:gd name="adj1" fmla="val 9000000"/>
            <a:gd name="adj2" fmla="val 1620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lv-LV" sz="2200" kern="1200" dirty="0">
              <a:latin typeface="Bahnschrift Condensed" panose="020B0502040204020203" pitchFamily="34" charset="0"/>
            </a:rPr>
            <a:t>Sabiedrības atbalsts</a:t>
          </a:r>
          <a:endParaRPr lang="en-US" sz="2200" kern="1200" dirty="0">
            <a:latin typeface="Bahnschrift Condensed" panose="020B0502040204020203" pitchFamily="34" charset="0"/>
          </a:endParaRPr>
        </a:p>
      </dsp:txBody>
      <dsp:txXfrm>
        <a:off x="617560" y="1064239"/>
        <a:ext cx="1157925" cy="964938"/>
      </dsp:txXfrm>
    </dsp:sp>
    <dsp:sp modelId="{86832006-8132-4AD3-98A6-C13140D9D294}">
      <dsp:nvSpPr>
        <dsp:cNvPr id="0" name=""/>
        <dsp:cNvSpPr/>
      </dsp:nvSpPr>
      <dsp:spPr>
        <a:xfrm>
          <a:off x="183640" y="167256"/>
          <a:ext cx="3643605" cy="3643605"/>
        </a:xfrm>
        <a:prstGeom prst="circularArrow">
          <a:avLst>
            <a:gd name="adj1" fmla="val 5085"/>
            <a:gd name="adj2" fmla="val 327528"/>
            <a:gd name="adj3" fmla="val 1472472"/>
            <a:gd name="adj4" fmla="val 16199432"/>
            <a:gd name="adj5" fmla="val 5932"/>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577AB2-22B6-40AA-B5CD-B1383A4ACE4F}">
      <dsp:nvSpPr>
        <dsp:cNvPr id="0" name=""/>
        <dsp:cNvSpPr/>
      </dsp:nvSpPr>
      <dsp:spPr>
        <a:xfrm>
          <a:off x="108073" y="282844"/>
          <a:ext cx="3643605" cy="3643605"/>
        </a:xfrm>
        <a:prstGeom prst="circularArrow">
          <a:avLst>
            <a:gd name="adj1" fmla="val 5085"/>
            <a:gd name="adj2" fmla="val 327528"/>
            <a:gd name="adj3" fmla="val 8671970"/>
            <a:gd name="adj4" fmla="val 1800502"/>
            <a:gd name="adj5" fmla="val 5932"/>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805645-C5E7-4268-81D6-4629852C19E0}">
      <dsp:nvSpPr>
        <dsp:cNvPr id="0" name=""/>
        <dsp:cNvSpPr/>
      </dsp:nvSpPr>
      <dsp:spPr>
        <a:xfrm>
          <a:off x="41031" y="176497"/>
          <a:ext cx="3643605" cy="3643605"/>
        </a:xfrm>
        <a:prstGeom prst="circularArrow">
          <a:avLst>
            <a:gd name="adj1" fmla="val 5085"/>
            <a:gd name="adj2" fmla="val 327528"/>
            <a:gd name="adj3" fmla="val 15873039"/>
            <a:gd name="adj4" fmla="val 9000000"/>
            <a:gd name="adj5" fmla="val 5932"/>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63E4CD-9AD9-4E62-92B1-DF08E11A4B57}"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FF0CCF-59EB-4D50-A686-19E3DBE83136}" type="slidenum">
              <a:rPr lang="en-US" smtClean="0"/>
              <a:t>‹#›</a:t>
            </a:fld>
            <a:endParaRPr lang="en-US"/>
          </a:p>
        </p:txBody>
      </p:sp>
    </p:spTree>
    <p:extLst>
      <p:ext uri="{BB962C8B-B14F-4D97-AF65-F5344CB8AC3E}">
        <p14:creationId xmlns:p14="http://schemas.microsoft.com/office/powerpoint/2010/main" val="53290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Aizsardzības ministrija šobrīd</a:t>
            </a:r>
            <a:r>
              <a:rPr lang="lv-LV" baseline="0" dirty="0"/>
              <a:t> ievieš gatavības kultūru.</a:t>
            </a:r>
          </a:p>
          <a:p>
            <a:r>
              <a:rPr lang="lv-LV" baseline="0" dirty="0"/>
              <a:t>Tā visa centrā ir indivīds, cilvēks. Tā arī ir viena no prioritātēm, ko katrs iedzīvotājs var darīt valsts aizsardzībai – būt gatavam dažādās krīzēs!</a:t>
            </a:r>
          </a:p>
          <a:p>
            <a:r>
              <a:rPr lang="lv-LV" baseline="0" dirty="0"/>
              <a:t>Ja indivīds ir spējīgs parūpēties par sevi, tad jau viņš var sniegt savu ieguldījumu plašāk - kopienā. Proti, darboties NVO, iesaistīties pašvaldību pasākumos utt.</a:t>
            </a:r>
          </a:p>
          <a:p>
            <a:r>
              <a:rPr lang="lv-LV" baseline="0" dirty="0"/>
              <a:t>Tālāk seko valsts – valsts līmenis jau ir </a:t>
            </a:r>
            <a:r>
              <a:rPr lang="lv-LV" baseline="0" dirty="0" err="1"/>
              <a:t>vispatverošs</a:t>
            </a:r>
            <a:r>
              <a:rPr lang="lv-LV" baseline="0" dirty="0"/>
              <a:t>, kas skatās kā aizsargāt visu valsts teritoriju – dalība NBS, ZS.</a:t>
            </a:r>
          </a:p>
          <a:p>
            <a:r>
              <a:rPr lang="lv-LV" baseline="0" dirty="0"/>
              <a:t>Ir skaidrs, ka gatavības pamatā ir katra indivīda gatavība un viņa spēja risināt tālāk drošības jautājumus citos līmeņos. Tāpēc arī 72h buklets ir veidots tā, ka cilvēkiem sākumā ir jāapzinās savas individuālās iespējas, tad ģimenes – tad plašākā kontekstā par savu pagastu, par savu uzņēmumu.</a:t>
            </a:r>
          </a:p>
          <a:p>
            <a:r>
              <a:rPr lang="lv-LV" baseline="0" dirty="0"/>
              <a:t>Un kā noslēdzošais ir teritoriālais aspekts – valsts līmenis.</a:t>
            </a:r>
          </a:p>
          <a:p>
            <a:endParaRPr lang="lv-LV" baseline="0" dirty="0"/>
          </a:p>
          <a:p>
            <a:r>
              <a:rPr lang="lv-LV" altLang="en-US" b="1" dirty="0">
                <a:solidFill>
                  <a:schemeClr val="accent3">
                    <a:lumMod val="75000"/>
                  </a:schemeClr>
                </a:solidFill>
              </a:rPr>
              <a:t>Šeit vēlreiz atgādinājums, kas ir VVA – tādēļ gatavība ir jāiztenko visos līmeņos!</a:t>
            </a:r>
          </a:p>
          <a:p>
            <a:r>
              <a:rPr lang="lv-LV" altLang="en-US" b="1" dirty="0">
                <a:solidFill>
                  <a:schemeClr val="accent3">
                    <a:lumMod val="75000"/>
                  </a:schemeClr>
                </a:solidFill>
              </a:rPr>
              <a:t>‘Visaptveroša valsts aizsardzība =  </a:t>
            </a:r>
            <a:r>
              <a:rPr lang="lv-LV" altLang="en-US" b="1" dirty="0"/>
              <a:t>katra indivīda, visas sabiedrības, privātā sektora un valsts institūciju gatavībā aizsargāt valsti</a:t>
            </a:r>
            <a:endParaRPr lang="lv-LV" baseline="0" dirty="0"/>
          </a:p>
          <a:p>
            <a:endParaRPr lang="lv-LV" baseline="0" dirty="0"/>
          </a:p>
        </p:txBody>
      </p:sp>
      <p:sp>
        <p:nvSpPr>
          <p:cNvPr id="4" name="Slide Number Placeholder 3"/>
          <p:cNvSpPr>
            <a:spLocks noGrp="1"/>
          </p:cNvSpPr>
          <p:nvPr>
            <p:ph type="sldNum" sz="quarter" idx="10"/>
          </p:nvPr>
        </p:nvSpPr>
        <p:spPr/>
        <p:txBody>
          <a:bodyPr/>
          <a:lstStyle/>
          <a:p>
            <a:fld id="{2622FE23-6B89-40D9-B1B5-87C221187E05}" type="slidenum">
              <a:rPr lang="lv-LV" smtClean="0"/>
              <a:t>2</a:t>
            </a:fld>
            <a:endParaRPr lang="lv-LV"/>
          </a:p>
        </p:txBody>
      </p:sp>
    </p:spTree>
    <p:extLst>
      <p:ext uri="{BB962C8B-B14F-4D97-AF65-F5344CB8AC3E}">
        <p14:creationId xmlns:p14="http://schemas.microsoft.com/office/powerpoint/2010/main" val="164505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F8C41-7AD2-4F5D-ABCD-B511AC24E8AC}"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2602677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3F8C41-7AD2-4F5D-ABCD-B511AC24E8AC}"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1321369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3F8C41-7AD2-4F5D-ABCD-B511AC24E8AC}"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1312918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8351" y="1"/>
            <a:ext cx="1481667" cy="1646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333">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333"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333">
                <a:latin typeface="Verdana" panose="020B0604030504040204" pitchFamily="34" charset="0"/>
              </a:defRPr>
            </a:lvl1pPr>
          </a:lstStyle>
          <a:p>
            <a:pPr>
              <a:defRPr/>
            </a:pPr>
            <a:fld id="{6E826FE1-7D2B-420B-87F0-570B1941A233}" type="slidenum">
              <a:rPr lang="en-US" altLang="lv-LV"/>
              <a:pPr>
                <a:defRPr/>
              </a:pPr>
              <a:t>‹#›</a:t>
            </a:fld>
            <a:endParaRPr lang="en-US" altLang="lv-LV"/>
          </a:p>
        </p:txBody>
      </p:sp>
    </p:spTree>
    <p:extLst>
      <p:ext uri="{BB962C8B-B14F-4D97-AF65-F5344CB8AC3E}">
        <p14:creationId xmlns:p14="http://schemas.microsoft.com/office/powerpoint/2010/main" val="3644832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3F8C41-7AD2-4F5D-ABCD-B511AC24E8AC}"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1140833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3F8C41-7AD2-4F5D-ABCD-B511AC24E8AC}"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3904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3F8C41-7AD2-4F5D-ABCD-B511AC24E8AC}"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507250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3F8C41-7AD2-4F5D-ABCD-B511AC24E8AC}"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132738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3F8C41-7AD2-4F5D-ABCD-B511AC24E8AC}"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306431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3F8C41-7AD2-4F5D-ABCD-B511AC24E8AC}"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2121882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3F8C41-7AD2-4F5D-ABCD-B511AC24E8AC}"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87445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3F8C41-7AD2-4F5D-ABCD-B511AC24E8AC}"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9F4B8-4BDF-4B51-B00A-1FF3510C5572}" type="slidenum">
              <a:rPr lang="en-US" smtClean="0"/>
              <a:t>‹#›</a:t>
            </a:fld>
            <a:endParaRPr lang="en-US"/>
          </a:p>
        </p:txBody>
      </p:sp>
    </p:spTree>
    <p:extLst>
      <p:ext uri="{BB962C8B-B14F-4D97-AF65-F5344CB8AC3E}">
        <p14:creationId xmlns:p14="http://schemas.microsoft.com/office/powerpoint/2010/main" val="134398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3F8C41-7AD2-4F5D-ABCD-B511AC24E8AC}" type="datetimeFigureOut">
              <a:rPr lang="en-US" smtClean="0"/>
              <a:t>4/9/2026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9F4B8-4BDF-4B51-B00A-1FF3510C5572}" type="slidenum">
              <a:rPr lang="en-US" smtClean="0"/>
              <a:t>‹#›</a:t>
            </a:fld>
            <a:endParaRPr lang="en-US"/>
          </a:p>
        </p:txBody>
      </p:sp>
    </p:spTree>
    <p:extLst>
      <p:ext uri="{BB962C8B-B14F-4D97-AF65-F5344CB8AC3E}">
        <p14:creationId xmlns:p14="http://schemas.microsoft.com/office/powerpoint/2010/main" val="1929418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image" Target="../media/image12.png"/><Relationship Id="rId5" Type="http://schemas.openxmlformats.org/officeDocument/2006/relationships/diagramQuickStyle" Target="../diagrams/quickStyle1.xml"/><Relationship Id="rId10" Type="http://schemas.openxmlformats.org/officeDocument/2006/relationships/image" Target="../media/image11.jpeg"/><Relationship Id="rId4" Type="http://schemas.openxmlformats.org/officeDocument/2006/relationships/diagramLayout" Target="../diagrams/layout1.xml"/><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3.jpeg"/><Relationship Id="rId7"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A7C970F-E7F5-4E5F-BFDE-AA63D5141283}"/>
              </a:ext>
            </a:extLst>
          </p:cNvPr>
          <p:cNvSpPr>
            <a:spLocks noGrp="1"/>
          </p:cNvSpPr>
          <p:nvPr>
            <p:ph type="subTitle" idx="1"/>
          </p:nvPr>
        </p:nvSpPr>
        <p:spPr>
          <a:xfrm>
            <a:off x="6973556" y="3677697"/>
            <a:ext cx="4833257" cy="2883855"/>
          </a:xfrm>
        </p:spPr>
        <p:txBody>
          <a:bodyPr>
            <a:normAutofit fontScale="92500" lnSpcReduction="10000"/>
          </a:bodyPr>
          <a:lstStyle/>
          <a:p>
            <a:pPr lvl="0" defTabSz="1250919" eaLnBrk="0" fontAlgn="base" hangingPunct="0">
              <a:spcBef>
                <a:spcPts val="700"/>
              </a:spcBef>
              <a:spcAft>
                <a:spcPct val="0"/>
              </a:spcAft>
            </a:pPr>
            <a:r>
              <a:rPr lang="en-US" altLang="lv-LV" sz="3200" b="1" dirty="0" err="1">
                <a:solidFill>
                  <a:prstClr val="black"/>
                </a:solidFill>
                <a:latin typeface="Bahnschrift SemiBold Condensed" panose="020B0502040204020203" pitchFamily="34" charset="0"/>
              </a:rPr>
              <a:t>Krīzes</a:t>
            </a:r>
            <a:r>
              <a:rPr lang="en-US" altLang="lv-LV" sz="3200" b="1" dirty="0">
                <a:solidFill>
                  <a:prstClr val="black"/>
                </a:solidFill>
                <a:latin typeface="Bahnschrift SemiBold Condensed" panose="020B0502040204020203" pitchFamily="34" charset="0"/>
              </a:rPr>
              <a:t> </a:t>
            </a:r>
            <a:r>
              <a:rPr lang="en-US" altLang="lv-LV" sz="3200" b="1" dirty="0" err="1">
                <a:solidFill>
                  <a:prstClr val="black"/>
                </a:solidFill>
                <a:latin typeface="Bahnschrift SemiBold Condensed" panose="020B0502040204020203" pitchFamily="34" charset="0"/>
              </a:rPr>
              <a:t>mēdz</a:t>
            </a:r>
            <a:r>
              <a:rPr lang="en-US" altLang="lv-LV" sz="3200" b="1" dirty="0">
                <a:solidFill>
                  <a:prstClr val="black"/>
                </a:solidFill>
                <a:latin typeface="Bahnschrift SemiBold Condensed" panose="020B0502040204020203" pitchFamily="34" charset="0"/>
              </a:rPr>
              <a:t> </a:t>
            </a:r>
            <a:r>
              <a:rPr lang="en-US" altLang="lv-LV" sz="3200" b="1" dirty="0" err="1">
                <a:solidFill>
                  <a:prstClr val="black"/>
                </a:solidFill>
                <a:latin typeface="Bahnschrift SemiBold Condensed" panose="020B0502040204020203" pitchFamily="34" charset="0"/>
              </a:rPr>
              <a:t>būt</a:t>
            </a:r>
            <a:r>
              <a:rPr lang="en-US" altLang="lv-LV" sz="3200" b="1" dirty="0">
                <a:solidFill>
                  <a:prstClr val="black"/>
                </a:solidFill>
                <a:latin typeface="Bahnschrift SemiBold Condensed" panose="020B0502040204020203" pitchFamily="34" charset="0"/>
              </a:rPr>
              <a:t> </a:t>
            </a:r>
            <a:r>
              <a:rPr lang="en-US" altLang="lv-LV" sz="3200" b="1" dirty="0" err="1">
                <a:solidFill>
                  <a:prstClr val="black"/>
                </a:solidFill>
                <a:latin typeface="Bahnschrift SemiBold Condensed" panose="020B0502040204020203" pitchFamily="34" charset="0"/>
              </a:rPr>
              <a:t>dažādas</a:t>
            </a:r>
            <a:r>
              <a:rPr lang="en-US" altLang="lv-LV" sz="3200" b="1" dirty="0">
                <a:solidFill>
                  <a:prstClr val="black"/>
                </a:solidFill>
                <a:latin typeface="Bahnschrift SemiBold Condensed" panose="020B0502040204020203" pitchFamily="34" charset="0"/>
              </a:rPr>
              <a:t> un </a:t>
            </a:r>
            <a:r>
              <a:rPr lang="en-US" altLang="lv-LV" sz="3200" b="1" dirty="0" err="1">
                <a:solidFill>
                  <a:prstClr val="black"/>
                </a:solidFill>
                <a:latin typeface="Bahnschrift SemiBold Condensed" panose="020B0502040204020203" pitchFamily="34" charset="0"/>
              </a:rPr>
              <a:t>negaidītas</a:t>
            </a:r>
            <a:r>
              <a:rPr lang="en-US" altLang="lv-LV" sz="3200" b="1" dirty="0">
                <a:solidFill>
                  <a:prstClr val="black"/>
                </a:solidFill>
                <a:latin typeface="Bahnschrift SemiBold Condensed" panose="020B0502040204020203" pitchFamily="34" charset="0"/>
              </a:rPr>
              <a:t> – </a:t>
            </a:r>
            <a:r>
              <a:rPr lang="en-US" altLang="lv-LV" sz="3200" b="1" dirty="0" err="1">
                <a:solidFill>
                  <a:prstClr val="black"/>
                </a:solidFill>
                <a:latin typeface="Bahnschrift SemiBold Condensed" panose="020B0502040204020203" pitchFamily="34" charset="0"/>
              </a:rPr>
              <a:t>gatavoj</a:t>
            </a:r>
            <a:r>
              <a:rPr lang="lv-LV" altLang="lv-LV" sz="3200" b="1" dirty="0" err="1">
                <a:solidFill>
                  <a:prstClr val="black"/>
                </a:solidFill>
                <a:latin typeface="Bahnschrift SemiBold Condensed" panose="020B0502040204020203" pitchFamily="34" charset="0"/>
              </a:rPr>
              <a:t>ie</a:t>
            </a:r>
            <a:r>
              <a:rPr lang="en-US" altLang="lv-LV" sz="3200" b="1" dirty="0">
                <a:solidFill>
                  <a:prstClr val="black"/>
                </a:solidFill>
                <a:latin typeface="Bahnschrift SemiBold Condensed" panose="020B0502040204020203" pitchFamily="34" charset="0"/>
              </a:rPr>
              <a:t>s </a:t>
            </a:r>
            <a:r>
              <a:rPr lang="en-US" altLang="lv-LV" sz="3200" b="1" dirty="0" err="1">
                <a:solidFill>
                  <a:prstClr val="black"/>
                </a:solidFill>
                <a:latin typeface="Bahnschrift SemiBold Condensed" panose="020B0502040204020203" pitchFamily="34" charset="0"/>
              </a:rPr>
              <a:t>tagad</a:t>
            </a:r>
            <a:r>
              <a:rPr lang="en-US" altLang="lv-LV" sz="3200" b="1" dirty="0">
                <a:solidFill>
                  <a:prstClr val="black"/>
                </a:solidFill>
                <a:latin typeface="Bahnschrift SemiBold Condensed" panose="020B0502040204020203" pitchFamily="34" charset="0"/>
              </a:rPr>
              <a:t>!</a:t>
            </a:r>
          </a:p>
          <a:p>
            <a:pPr marL="742950" lvl="0" indent="-742950" defTabSz="1250919" eaLnBrk="0" fontAlgn="base" hangingPunct="0">
              <a:spcBef>
                <a:spcPts val="700"/>
              </a:spcBef>
              <a:spcAft>
                <a:spcPct val="0"/>
              </a:spcAft>
              <a:buFont typeface="Times New Roman" panose="02020603050405020304" pitchFamily="18" charset="0"/>
              <a:buAutoNum type="arabicPeriod"/>
            </a:pPr>
            <a:endParaRPr lang="en-US" altLang="lv-LV" sz="3200" b="1" dirty="0">
              <a:solidFill>
                <a:prstClr val="black"/>
              </a:solidFill>
              <a:latin typeface="Bahnschrift SemiBold Condensed" panose="020B0502040204020203" pitchFamily="34" charset="0"/>
            </a:endParaRPr>
          </a:p>
          <a:p>
            <a:pPr lvl="0" defTabSz="1250919" eaLnBrk="0" fontAlgn="base" hangingPunct="0">
              <a:spcBef>
                <a:spcPts val="700"/>
              </a:spcBef>
              <a:spcAft>
                <a:spcPct val="0"/>
              </a:spcAft>
            </a:pPr>
            <a:r>
              <a:rPr lang="en-US" altLang="lv-LV" sz="3200" b="1" dirty="0" err="1">
                <a:solidFill>
                  <a:prstClr val="black"/>
                </a:solidFill>
                <a:latin typeface="Bahnschrift SemiBold Condensed" panose="020B0502040204020203" pitchFamily="34" charset="0"/>
              </a:rPr>
              <a:t>Informēts</a:t>
            </a:r>
            <a:r>
              <a:rPr lang="en-US" altLang="lv-LV" sz="3200" b="1" dirty="0">
                <a:solidFill>
                  <a:prstClr val="black"/>
                </a:solidFill>
                <a:latin typeface="Bahnschrift SemiBold Condensed" panose="020B0502040204020203" pitchFamily="34" charset="0"/>
              </a:rPr>
              <a:t> = </a:t>
            </a:r>
            <a:r>
              <a:rPr lang="en-US" altLang="lv-LV" sz="3200" b="1" dirty="0" err="1">
                <a:solidFill>
                  <a:prstClr val="black"/>
                </a:solidFill>
                <a:latin typeface="Bahnschrift SemiBold Condensed" panose="020B0502040204020203" pitchFamily="34" charset="0"/>
              </a:rPr>
              <a:t>sagatavots</a:t>
            </a:r>
            <a:r>
              <a:rPr lang="en-US" altLang="lv-LV" sz="3200" b="1" dirty="0">
                <a:solidFill>
                  <a:prstClr val="black"/>
                </a:solidFill>
                <a:latin typeface="Bahnschrift SemiBold Condensed" panose="020B0502040204020203" pitchFamily="34" charset="0"/>
              </a:rPr>
              <a:t>!</a:t>
            </a:r>
          </a:p>
          <a:p>
            <a:pPr lvl="0" defTabSz="1250919" eaLnBrk="0" fontAlgn="base" hangingPunct="0">
              <a:spcBef>
                <a:spcPts val="700"/>
              </a:spcBef>
              <a:spcAft>
                <a:spcPct val="0"/>
              </a:spcAft>
            </a:pPr>
            <a:endParaRPr lang="en-US" altLang="lv-LV" sz="3200" b="1" dirty="0">
              <a:solidFill>
                <a:prstClr val="black"/>
              </a:solidFill>
              <a:latin typeface="Bahnschrift SemiBold Condensed" panose="020B0502040204020203" pitchFamily="34" charset="0"/>
            </a:endParaRPr>
          </a:p>
          <a:p>
            <a:pPr lvl="0" defTabSz="1250919" eaLnBrk="0" fontAlgn="base" hangingPunct="0">
              <a:spcBef>
                <a:spcPts val="700"/>
              </a:spcBef>
              <a:spcAft>
                <a:spcPct val="0"/>
              </a:spcAft>
            </a:pPr>
            <a:r>
              <a:rPr lang="en-US" altLang="lv-LV" sz="3200" b="1" dirty="0" err="1">
                <a:solidFill>
                  <a:prstClr val="black"/>
                </a:solidFill>
                <a:latin typeface="Bahnschrift SemiBold Condensed" panose="020B0502040204020203" pitchFamily="34" charset="0"/>
              </a:rPr>
              <a:t>Sagatavots</a:t>
            </a:r>
            <a:r>
              <a:rPr lang="en-US" altLang="lv-LV" sz="3200" b="1" dirty="0">
                <a:solidFill>
                  <a:prstClr val="black"/>
                </a:solidFill>
                <a:latin typeface="Bahnschrift SemiBold Condensed" panose="020B0502040204020203" pitchFamily="34" charset="0"/>
              </a:rPr>
              <a:t> = </a:t>
            </a:r>
            <a:r>
              <a:rPr lang="en-US" altLang="lv-LV" sz="3200" b="1" dirty="0" err="1">
                <a:solidFill>
                  <a:prstClr val="black"/>
                </a:solidFill>
                <a:latin typeface="Bahnschrift SemiBold Condensed" panose="020B0502040204020203" pitchFamily="34" charset="0"/>
              </a:rPr>
              <a:t>drošs</a:t>
            </a:r>
            <a:r>
              <a:rPr lang="en-US" altLang="lv-LV" sz="3200" b="1" dirty="0">
                <a:solidFill>
                  <a:prstClr val="black"/>
                </a:solidFill>
                <a:latin typeface="Bahnschrift SemiBold Condensed" panose="020B0502040204020203" pitchFamily="34" charset="0"/>
              </a:rPr>
              <a:t>! </a:t>
            </a:r>
          </a:p>
        </p:txBody>
      </p:sp>
      <p:pic>
        <p:nvPicPr>
          <p:cNvPr id="5" name="Picture 4">
            <a:extLst>
              <a:ext uri="{FF2B5EF4-FFF2-40B4-BE49-F238E27FC236}">
                <a16:creationId xmlns:a16="http://schemas.microsoft.com/office/drawing/2014/main" id="{75BB4BCB-DB62-489A-B4B7-E2A60F07E0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92948" cy="6858000"/>
          </a:xfrm>
          <a:prstGeom prst="rect">
            <a:avLst/>
          </a:prstGeom>
        </p:spPr>
      </p:pic>
      <p:pic>
        <p:nvPicPr>
          <p:cNvPr id="7" name="Picture 6">
            <a:extLst>
              <a:ext uri="{FF2B5EF4-FFF2-40B4-BE49-F238E27FC236}">
                <a16:creationId xmlns:a16="http://schemas.microsoft.com/office/drawing/2014/main" id="{BE72DD6B-FDAA-4EB8-923A-A395B2C51C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92948" cy="3917507"/>
          </a:xfrm>
          <a:prstGeom prst="rect">
            <a:avLst/>
          </a:prstGeom>
        </p:spPr>
      </p:pic>
      <p:pic>
        <p:nvPicPr>
          <p:cNvPr id="6" name="Picture 5">
            <a:extLst>
              <a:ext uri="{FF2B5EF4-FFF2-40B4-BE49-F238E27FC236}">
                <a16:creationId xmlns:a16="http://schemas.microsoft.com/office/drawing/2014/main" id="{3B2C25D9-1FB9-4348-820A-ED93159E5F36}"/>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4680941" y="3657274"/>
            <a:ext cx="2365423" cy="1932664"/>
          </a:xfrm>
          <a:prstGeom prst="rect">
            <a:avLst/>
          </a:prstGeom>
        </p:spPr>
      </p:pic>
      <p:pic>
        <p:nvPicPr>
          <p:cNvPr id="4" name="Attēls 3" descr="Attēls, kurā ir apakštase, servēšanas trauki, kafijas krūze, krūze&#10;&#10;Mākslīgā intelekta ģenerētais saturs var būt nepareizs.">
            <a:extLst>
              <a:ext uri="{FF2B5EF4-FFF2-40B4-BE49-F238E27FC236}">
                <a16:creationId xmlns:a16="http://schemas.microsoft.com/office/drawing/2014/main" id="{66534025-7F49-4C6C-8905-CCC2B917F40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92948" y="199402"/>
            <a:ext cx="2244384" cy="1932664"/>
          </a:xfrm>
          <a:prstGeom prst="rect">
            <a:avLst/>
          </a:prstGeom>
        </p:spPr>
      </p:pic>
      <p:pic>
        <p:nvPicPr>
          <p:cNvPr id="9" name="Attēls 8" descr="Attēls, kurā ir ārpus telpām, ceļazīme, apzīmējumi, iela&#10;&#10;Mākslīgā intelekta ģenerētais saturs var būt nepareizs.">
            <a:extLst>
              <a:ext uri="{FF2B5EF4-FFF2-40B4-BE49-F238E27FC236}">
                <a16:creationId xmlns:a16="http://schemas.microsoft.com/office/drawing/2014/main" id="{0E648DDB-8B7C-52C4-B0E0-DD1AEA7AE76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90711" y="487979"/>
            <a:ext cx="1671715" cy="1664510"/>
          </a:xfrm>
          <a:prstGeom prst="rect">
            <a:avLst/>
          </a:prstGeom>
        </p:spPr>
      </p:pic>
      <p:pic>
        <p:nvPicPr>
          <p:cNvPr id="11" name="Attēls 10" descr="Attēls, kurā ir zīme, apzīmējumi, ārpus telpām, teksts&#10;&#10;Mākslīgā intelekta ģenerētais saturs var būt nepareizs.">
            <a:extLst>
              <a:ext uri="{FF2B5EF4-FFF2-40B4-BE49-F238E27FC236}">
                <a16:creationId xmlns:a16="http://schemas.microsoft.com/office/drawing/2014/main" id="{AF002574-B4B1-3006-1885-1C55386A69B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80941" y="547375"/>
            <a:ext cx="2423244" cy="1584691"/>
          </a:xfrm>
          <a:prstGeom prst="rect">
            <a:avLst/>
          </a:prstGeom>
        </p:spPr>
      </p:pic>
      <p:pic>
        <p:nvPicPr>
          <p:cNvPr id="13" name="Attēls 12" descr="Attēls, kurā ir teksts, ekrānuzņēmums, fonts, grafika&#10;&#10;Mākslīgā intelekta ģenerētais saturs var būt nepareizs.">
            <a:extLst>
              <a:ext uri="{FF2B5EF4-FFF2-40B4-BE49-F238E27FC236}">
                <a16:creationId xmlns:a16="http://schemas.microsoft.com/office/drawing/2014/main" id="{D462F479-5CBD-B3BF-1534-0998C9C4CF9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548952" y="534748"/>
            <a:ext cx="2413028" cy="1609943"/>
          </a:xfrm>
          <a:prstGeom prst="rect">
            <a:avLst/>
          </a:prstGeom>
        </p:spPr>
      </p:pic>
      <p:sp>
        <p:nvSpPr>
          <p:cNvPr id="14" name="TextBox 13">
            <a:extLst>
              <a:ext uri="{FF2B5EF4-FFF2-40B4-BE49-F238E27FC236}">
                <a16:creationId xmlns:a16="http://schemas.microsoft.com/office/drawing/2014/main" id="{92B236C0-5F06-667C-3446-A3B35493B08F}"/>
              </a:ext>
            </a:extLst>
          </p:cNvPr>
          <p:cNvSpPr txBox="1"/>
          <p:nvPr/>
        </p:nvSpPr>
        <p:spPr>
          <a:xfrm>
            <a:off x="2602523" y="199402"/>
            <a:ext cx="2078418" cy="461665"/>
          </a:xfrm>
          <a:prstGeom prst="rect">
            <a:avLst/>
          </a:prstGeom>
          <a:noFill/>
        </p:spPr>
        <p:txBody>
          <a:bodyPr wrap="square" rtlCol="0">
            <a:spAutoFit/>
          </a:bodyPr>
          <a:lstStyle/>
          <a:p>
            <a:r>
              <a:rPr lang="lv-LV" sz="2400" b="1" dirty="0">
                <a:highlight>
                  <a:srgbClr val="008080"/>
                </a:highlight>
              </a:rPr>
              <a:t>KATRU DIENU</a:t>
            </a:r>
            <a:endParaRPr lang="pl-PL" sz="2400" b="1" dirty="0">
              <a:highlight>
                <a:srgbClr val="008080"/>
              </a:highlight>
            </a:endParaRPr>
          </a:p>
        </p:txBody>
      </p:sp>
      <p:sp>
        <p:nvSpPr>
          <p:cNvPr id="15" name="TextBox 14">
            <a:extLst>
              <a:ext uri="{FF2B5EF4-FFF2-40B4-BE49-F238E27FC236}">
                <a16:creationId xmlns:a16="http://schemas.microsoft.com/office/drawing/2014/main" id="{27527F43-60A7-97C1-12A3-D20492F5FF7D}"/>
              </a:ext>
            </a:extLst>
          </p:cNvPr>
          <p:cNvSpPr txBox="1"/>
          <p:nvPr/>
        </p:nvSpPr>
        <p:spPr>
          <a:xfrm>
            <a:off x="2909373" y="2496852"/>
            <a:ext cx="3145134" cy="830997"/>
          </a:xfrm>
          <a:prstGeom prst="rect">
            <a:avLst/>
          </a:prstGeom>
          <a:noFill/>
        </p:spPr>
        <p:txBody>
          <a:bodyPr wrap="square" rtlCol="0">
            <a:spAutoFit/>
          </a:bodyPr>
          <a:lstStyle/>
          <a:p>
            <a:r>
              <a:rPr lang="lv-LV" sz="2400" b="1" dirty="0">
                <a:highlight>
                  <a:srgbClr val="008080"/>
                </a:highlight>
              </a:rPr>
              <a:t>Kādas darbības, procesi notiek 24/7?</a:t>
            </a:r>
            <a:endParaRPr lang="pl-PL" sz="2400" b="1" dirty="0">
              <a:highlight>
                <a:srgbClr val="008080"/>
              </a:highlight>
            </a:endParaRPr>
          </a:p>
        </p:txBody>
      </p:sp>
      <p:sp>
        <p:nvSpPr>
          <p:cNvPr id="16" name="TextBox 15">
            <a:extLst>
              <a:ext uri="{FF2B5EF4-FFF2-40B4-BE49-F238E27FC236}">
                <a16:creationId xmlns:a16="http://schemas.microsoft.com/office/drawing/2014/main" id="{16031DD3-0B9A-5671-31FB-30E2ED3C43F8}"/>
              </a:ext>
            </a:extLst>
          </p:cNvPr>
          <p:cNvSpPr txBox="1"/>
          <p:nvPr/>
        </p:nvSpPr>
        <p:spPr>
          <a:xfrm>
            <a:off x="7640101" y="2866184"/>
            <a:ext cx="4692580" cy="461665"/>
          </a:xfrm>
          <a:prstGeom prst="rect">
            <a:avLst/>
          </a:prstGeom>
          <a:noFill/>
        </p:spPr>
        <p:txBody>
          <a:bodyPr wrap="square" rtlCol="0">
            <a:spAutoFit/>
          </a:bodyPr>
          <a:lstStyle/>
          <a:p>
            <a:r>
              <a:rPr lang="lv-LV" sz="2400" b="1" dirty="0">
                <a:highlight>
                  <a:srgbClr val="008080"/>
                </a:highlight>
              </a:rPr>
              <a:t>KO NEVAR PAREDZĒT?</a:t>
            </a:r>
            <a:endParaRPr lang="pl-PL" sz="2400" b="1" dirty="0">
              <a:highlight>
                <a:srgbClr val="008080"/>
              </a:highlight>
            </a:endParaRPr>
          </a:p>
        </p:txBody>
      </p:sp>
    </p:spTree>
    <p:extLst>
      <p:ext uri="{BB962C8B-B14F-4D97-AF65-F5344CB8AC3E}">
        <p14:creationId xmlns:p14="http://schemas.microsoft.com/office/powerpoint/2010/main" val="84363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additive="base">
                                        <p:cTn id="49" dur="500" fill="hold"/>
                                        <p:tgtEl>
                                          <p:spTgt spid="6"/>
                                        </p:tgtEl>
                                        <p:attrNameLst>
                                          <p:attrName>ppt_x</p:attrName>
                                        </p:attrNameLst>
                                      </p:cBhvr>
                                      <p:tavLst>
                                        <p:tav tm="0">
                                          <p:val>
                                            <p:strVal val="#ppt_x"/>
                                          </p:val>
                                        </p:tav>
                                        <p:tav tm="100000">
                                          <p:val>
                                            <p:strVal val="#ppt_x"/>
                                          </p:val>
                                        </p:tav>
                                      </p:tavLst>
                                    </p:anim>
                                    <p:anim calcmode="lin" valueType="num">
                                      <p:cBhvr additive="base">
                                        <p:cTn id="5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0" end="0"/>
                                            </p:txEl>
                                          </p:spTgt>
                                        </p:tgtEl>
                                        <p:attrNameLst>
                                          <p:attrName>style.visibility</p:attrName>
                                        </p:attrNameLst>
                                      </p:cBhvr>
                                      <p:to>
                                        <p:strVal val="visible"/>
                                      </p:to>
                                    </p:set>
                                    <p:anim calcmode="lin" valueType="num">
                                      <p:cBhvr additive="base">
                                        <p:cTn id="5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 calcmode="lin" valueType="num">
                                      <p:cBhvr additive="base">
                                        <p:cTn id="6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4" end="4"/>
                                            </p:txEl>
                                          </p:spTgt>
                                        </p:tgtEl>
                                        <p:attrNameLst>
                                          <p:attrName>style.visibility</p:attrName>
                                        </p:attrNameLst>
                                      </p:cBhvr>
                                      <p:to>
                                        <p:strVal val="visible"/>
                                      </p:to>
                                    </p:set>
                                    <p:anim calcmode="lin" valueType="num">
                                      <p:cBhvr additive="base">
                                        <p:cTn id="6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1"/>
          <p:cNvSpPr>
            <a:spLocks noGrp="1"/>
          </p:cNvSpPr>
          <p:nvPr>
            <p:ph type="body" sz="quarter" idx="10"/>
          </p:nvPr>
        </p:nvSpPr>
        <p:spPr>
          <a:xfrm>
            <a:off x="3368676" y="7407275"/>
            <a:ext cx="2473325" cy="427038"/>
          </a:xfrm>
        </p:spPr>
        <p:txBody>
          <a:bodyPr/>
          <a:lstStyle/>
          <a:p>
            <a:endParaRPr lang="lv-LV" altLang="lv-LV"/>
          </a:p>
        </p:txBody>
      </p:sp>
      <p:sp>
        <p:nvSpPr>
          <p:cNvPr id="26627" name="Text Placeholder 2"/>
          <p:cNvSpPr>
            <a:spLocks noGrp="1"/>
          </p:cNvSpPr>
          <p:nvPr>
            <p:ph type="body" sz="quarter" idx="12"/>
          </p:nvPr>
        </p:nvSpPr>
        <p:spPr>
          <a:xfrm>
            <a:off x="5654675" y="7407275"/>
            <a:ext cx="4567238" cy="427038"/>
          </a:xfrm>
        </p:spPr>
        <p:txBody>
          <a:bodyPr/>
          <a:lstStyle/>
          <a:p>
            <a:endParaRPr lang="lv-LV" altLang="lv-LV"/>
          </a:p>
        </p:txBody>
      </p:sp>
      <p:graphicFrame>
        <p:nvGraphicFramePr>
          <p:cNvPr id="28" name="Content Placeholder 1">
            <a:extLst>
              <a:ext uri="{FF2B5EF4-FFF2-40B4-BE49-F238E27FC236}">
                <a16:creationId xmlns:a16="http://schemas.microsoft.com/office/drawing/2014/main" id="{DADE6952-E9D9-4B4E-A391-3603B6041FA2}"/>
              </a:ext>
            </a:extLst>
          </p:cNvPr>
          <p:cNvGraphicFramePr>
            <a:graphicFrameLocks/>
          </p:cNvGraphicFramePr>
          <p:nvPr/>
        </p:nvGraphicFramePr>
        <p:xfrm>
          <a:off x="2620661" y="1587167"/>
          <a:ext cx="5985935" cy="4001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6629" name="Picture 8" descr="Saist&amp;imacr;ts att&amp;emacr;ls"/>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7673976" y="4275138"/>
            <a:ext cx="911225"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10" descr="Att&amp;emacr;lu rezult&amp;amacr;ti vaic&amp;amacr;jumam “kopiena”"/>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8496300" y="3135038"/>
            <a:ext cx="155098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2" descr="Att&amp;emacr;lu rezult&amp;amacr;ti vaic&amp;amacr;jumam “ģimene”"/>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7848600" y="2181226"/>
            <a:ext cx="1295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14" descr="Saist&amp;imacr;ts att&amp;emacr;ls"/>
          <p:cNvPicPr>
            <a:picLocks noChangeAspect="1" noChangeArrowheads="1"/>
          </p:cNvPicPr>
          <p:nvPr/>
        </p:nvPicPr>
        <p:blipFill>
          <a:blip r:embed="rId11" cstate="email">
            <a:extLst>
              <a:ext uri="{28A0092B-C50C-407E-A947-70E740481C1C}">
                <a14:useLocalDpi xmlns:a14="http://schemas.microsoft.com/office/drawing/2010/main"/>
              </a:ext>
            </a:extLst>
          </a:blip>
          <a:srcRect/>
          <a:stretch>
            <a:fillRect/>
          </a:stretch>
        </p:blipFill>
        <p:spPr bwMode="auto">
          <a:xfrm>
            <a:off x="7737476" y="944563"/>
            <a:ext cx="868363"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3" name="Title 1"/>
          <p:cNvSpPr txBox="1">
            <a:spLocks noChangeArrowheads="1"/>
          </p:cNvSpPr>
          <p:nvPr/>
        </p:nvSpPr>
        <p:spPr bwMode="auto">
          <a:xfrm>
            <a:off x="3083634" y="183817"/>
            <a:ext cx="6383338" cy="103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defRPr>
            </a:lvl1pPr>
            <a:lvl2pPr marL="762000" indent="-292100">
              <a:spcBef>
                <a:spcPct val="20000"/>
              </a:spcBef>
              <a:buFont typeface="Arial" panose="020B0604020202020204" pitchFamily="34" charset="0"/>
              <a:buChar char="–"/>
              <a:defRPr sz="2900">
                <a:solidFill>
                  <a:schemeClr val="tx1"/>
                </a:solidFill>
                <a:latin typeface="Times New Roman" panose="02020603050405020304" pitchFamily="18" charset="0"/>
              </a:defRPr>
            </a:lvl2pPr>
            <a:lvl3pPr marL="1173163" indent="-233363">
              <a:spcBef>
                <a:spcPct val="20000"/>
              </a:spcBef>
              <a:buFont typeface="Arial" panose="020B0604020202020204" pitchFamily="34" charset="0"/>
              <a:buChar char="•"/>
              <a:defRPr sz="2500">
                <a:solidFill>
                  <a:schemeClr val="tx1"/>
                </a:solidFill>
                <a:latin typeface="Times New Roman" panose="02020603050405020304" pitchFamily="18" charset="0"/>
              </a:defRPr>
            </a:lvl3pPr>
            <a:lvl4pPr marL="1643063" indent="-233363">
              <a:spcBef>
                <a:spcPct val="20000"/>
              </a:spcBef>
              <a:buFont typeface="Arial" panose="020B0604020202020204" pitchFamily="34" charset="0"/>
              <a:buChar char="–"/>
              <a:defRPr sz="1900">
                <a:solidFill>
                  <a:schemeClr val="tx1"/>
                </a:solidFill>
                <a:latin typeface="Times New Roman" panose="02020603050405020304" pitchFamily="18" charset="0"/>
              </a:defRPr>
            </a:lvl4pPr>
            <a:lvl5pPr marL="2112963" indent="-233363">
              <a:spcBef>
                <a:spcPct val="20000"/>
              </a:spcBef>
              <a:buFont typeface="Arial" panose="020B0604020202020204" pitchFamily="34" charset="0"/>
              <a:buChar char="»"/>
              <a:defRPr sz="1900">
                <a:solidFill>
                  <a:schemeClr val="tx1"/>
                </a:solidFill>
                <a:latin typeface="Times New Roman" panose="02020603050405020304" pitchFamily="18" charset="0"/>
              </a:defRPr>
            </a:lvl5pPr>
            <a:lvl6pPr marL="2570163" indent="-233363"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defRPr>
            </a:lvl6pPr>
            <a:lvl7pPr marL="3027363" indent="-233363"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defRPr>
            </a:lvl7pPr>
            <a:lvl8pPr marL="3484563" indent="-233363"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defRPr>
            </a:lvl8pPr>
            <a:lvl9pPr marL="3941763" indent="-233363"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defRPr>
            </a:lvl9pPr>
          </a:lstStyle>
          <a:p>
            <a:pPr algn="ctr">
              <a:spcBef>
                <a:spcPct val="0"/>
              </a:spcBef>
              <a:buFontTx/>
              <a:buNone/>
            </a:pPr>
            <a:r>
              <a:rPr lang="en-US" altLang="lv-LV" sz="4400" b="1" dirty="0" err="1">
                <a:solidFill>
                  <a:schemeClr val="accent3">
                    <a:lumMod val="50000"/>
                  </a:schemeClr>
                </a:solidFill>
                <a:latin typeface="Bahnschrift SemiBold Condensed" panose="020B0502040204020203" pitchFamily="34" charset="0"/>
                <a:ea typeface="Verdana" panose="020B0604030504040204" pitchFamily="34" charset="0"/>
              </a:rPr>
              <a:t>Gatavības</a:t>
            </a:r>
            <a:r>
              <a:rPr lang="en-US" altLang="lv-LV" sz="4400" b="1" dirty="0">
                <a:solidFill>
                  <a:schemeClr val="accent3">
                    <a:lumMod val="50000"/>
                  </a:schemeClr>
                </a:solidFill>
                <a:latin typeface="Bahnschrift SemiBold Condensed" panose="020B0502040204020203" pitchFamily="34" charset="0"/>
                <a:ea typeface="Verdana" panose="020B0604030504040204" pitchFamily="34" charset="0"/>
              </a:rPr>
              <a:t> </a:t>
            </a:r>
            <a:r>
              <a:rPr lang="en-US" altLang="lv-LV" sz="4400" b="1" dirty="0" err="1">
                <a:solidFill>
                  <a:schemeClr val="accent3">
                    <a:lumMod val="50000"/>
                  </a:schemeClr>
                </a:solidFill>
                <a:latin typeface="Bahnschrift SemiBold Condensed" panose="020B0502040204020203" pitchFamily="34" charset="0"/>
                <a:ea typeface="Verdana" panose="020B0604030504040204" pitchFamily="34" charset="0"/>
              </a:rPr>
              <a:t>kultūra</a:t>
            </a:r>
            <a:endParaRPr lang="en-US" altLang="lv-LV" sz="4400" b="1" dirty="0">
              <a:solidFill>
                <a:schemeClr val="accent3">
                  <a:lumMod val="50000"/>
                </a:schemeClr>
              </a:solidFill>
              <a:latin typeface="Bahnschrift SemiBold Condensed" panose="020B0502040204020203" pitchFamily="34" charset="0"/>
              <a:ea typeface="Verdana" panose="020B0604030504040204" pitchFamily="34" charset="0"/>
            </a:endParaRPr>
          </a:p>
        </p:txBody>
      </p:sp>
      <p:sp>
        <p:nvSpPr>
          <p:cNvPr id="3" name="Rectangle 2"/>
          <p:cNvSpPr/>
          <p:nvPr/>
        </p:nvSpPr>
        <p:spPr>
          <a:xfrm>
            <a:off x="2431915" y="5895853"/>
            <a:ext cx="7966953" cy="1107996"/>
          </a:xfrm>
          <a:prstGeom prst="rect">
            <a:avLst/>
          </a:prstGeom>
        </p:spPr>
        <p:txBody>
          <a:bodyPr wrap="square">
            <a:spAutoFit/>
          </a:bodyPr>
          <a:lstStyle/>
          <a:p>
            <a:r>
              <a:rPr lang="lv-LV" altLang="en-US" sz="2400" b="1" dirty="0">
                <a:solidFill>
                  <a:schemeClr val="accent3">
                    <a:lumMod val="75000"/>
                  </a:schemeClr>
                </a:solidFill>
                <a:latin typeface="Bahnschrift SemiBold Condensed" panose="020B0502040204020203" pitchFamily="34" charset="0"/>
              </a:rPr>
              <a:t>Visaptveroša valsts aizsardzība =  </a:t>
            </a:r>
            <a:r>
              <a:rPr lang="lv-LV" altLang="en-US" sz="2400" b="1" dirty="0">
                <a:latin typeface="Bahnschrift SemiBold Condensed" panose="020B0502040204020203" pitchFamily="34" charset="0"/>
              </a:rPr>
              <a:t>katra indivīda, visas sabiedrības, privātā sektora un valsts institūciju gatavībā aizsargāt valsti</a:t>
            </a:r>
            <a:br>
              <a:rPr lang="lv-LV" altLang="en-US" dirty="0"/>
            </a:br>
            <a:endParaRPr lang="lv-LV" dirty="0"/>
          </a:p>
        </p:txBody>
      </p:sp>
      <p:pic>
        <p:nvPicPr>
          <p:cNvPr id="11" name="Picture 10">
            <a:extLst>
              <a:ext uri="{FF2B5EF4-FFF2-40B4-BE49-F238E27FC236}">
                <a16:creationId xmlns:a16="http://schemas.microsoft.com/office/drawing/2014/main" id="{408B88F8-D5C5-4209-A613-5EDA12C2043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2292948" cy="6858000"/>
          </a:xfrm>
          <a:prstGeom prst="rect">
            <a:avLst/>
          </a:prstGeom>
        </p:spPr>
      </p:pic>
      <p:pic>
        <p:nvPicPr>
          <p:cNvPr id="12" name="Picture 11">
            <a:extLst>
              <a:ext uri="{FF2B5EF4-FFF2-40B4-BE49-F238E27FC236}">
                <a16:creationId xmlns:a16="http://schemas.microsoft.com/office/drawing/2014/main" id="{52B4C216-91BC-4BCF-98D6-3C123EF2C80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2292948" cy="3917507"/>
          </a:xfrm>
          <a:prstGeom prst="rect">
            <a:avLst/>
          </a:prstGeom>
        </p:spPr>
      </p:pic>
    </p:spTree>
    <p:extLst>
      <p:ext uri="{BB962C8B-B14F-4D97-AF65-F5344CB8AC3E}">
        <p14:creationId xmlns:p14="http://schemas.microsoft.com/office/powerpoint/2010/main" val="2776653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5BB4BCB-DB62-489A-B4B7-E2A60F07E0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292948" cy="6858000"/>
          </a:xfrm>
          <a:prstGeom prst="rect">
            <a:avLst/>
          </a:prstGeom>
        </p:spPr>
      </p:pic>
      <p:pic>
        <p:nvPicPr>
          <p:cNvPr id="7" name="Picture 6">
            <a:extLst>
              <a:ext uri="{FF2B5EF4-FFF2-40B4-BE49-F238E27FC236}">
                <a16:creationId xmlns:a16="http://schemas.microsoft.com/office/drawing/2014/main" id="{BE72DD6B-FDAA-4EB8-923A-A395B2C51C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292948" cy="3917507"/>
          </a:xfrm>
          <a:prstGeom prst="rect">
            <a:avLst/>
          </a:prstGeom>
        </p:spPr>
      </p:pic>
      <p:sp>
        <p:nvSpPr>
          <p:cNvPr id="8" name="TextBox 7">
            <a:extLst>
              <a:ext uri="{FF2B5EF4-FFF2-40B4-BE49-F238E27FC236}">
                <a16:creationId xmlns:a16="http://schemas.microsoft.com/office/drawing/2014/main" id="{23F5733B-3623-490B-B494-6A3DB900D8E3}"/>
              </a:ext>
            </a:extLst>
          </p:cNvPr>
          <p:cNvSpPr txBox="1"/>
          <p:nvPr/>
        </p:nvSpPr>
        <p:spPr>
          <a:xfrm>
            <a:off x="2725445" y="173088"/>
            <a:ext cx="8948691" cy="1569660"/>
          </a:xfrm>
          <a:prstGeom prst="rect">
            <a:avLst/>
          </a:prstGeom>
          <a:noFill/>
        </p:spPr>
        <p:txBody>
          <a:bodyPr wrap="square">
            <a:spAutoFit/>
          </a:bodyPr>
          <a:lstStyle/>
          <a:p>
            <a:r>
              <a:rPr lang="lv-LV" altLang="en-US" sz="3200" dirty="0">
                <a:solidFill>
                  <a:schemeClr val="accent3">
                    <a:lumMod val="75000"/>
                  </a:schemeClr>
                </a:solidFill>
                <a:latin typeface="Bahnschrift SemiBold Condensed" panose="020B0502040204020203" pitchFamily="34" charset="0"/>
              </a:rPr>
              <a:t>Visaptveroša valsts aizsardzība =  </a:t>
            </a:r>
            <a:r>
              <a:rPr lang="lv-LV" altLang="en-US" sz="3200" dirty="0">
                <a:latin typeface="Bahnschrift SemiBold Condensed" panose="020B0502040204020203" pitchFamily="34" charset="0"/>
              </a:rPr>
              <a:t>katra indivīda, visas sabiedrības, privātā sektora un valsts institūciju gatavībā aizsargāt valsti</a:t>
            </a:r>
            <a:endParaRPr lang="lv-LV" sz="3200" dirty="0">
              <a:latin typeface="Bahnschrift SemiBold Condensed" panose="020B0502040204020203" pitchFamily="34" charset="0"/>
            </a:endParaRPr>
          </a:p>
        </p:txBody>
      </p:sp>
      <p:sp>
        <p:nvSpPr>
          <p:cNvPr id="9" name="Subtitle 8">
            <a:extLst>
              <a:ext uri="{FF2B5EF4-FFF2-40B4-BE49-F238E27FC236}">
                <a16:creationId xmlns:a16="http://schemas.microsoft.com/office/drawing/2014/main" id="{87AB04AD-7513-48A1-B9EE-43A188810CA4}"/>
              </a:ext>
            </a:extLst>
          </p:cNvPr>
          <p:cNvSpPr>
            <a:spLocks noGrp="1"/>
          </p:cNvSpPr>
          <p:nvPr>
            <p:ph type="subTitle" idx="1"/>
          </p:nvPr>
        </p:nvSpPr>
        <p:spPr>
          <a:xfrm>
            <a:off x="4227073" y="3387506"/>
            <a:ext cx="5652856" cy="660563"/>
          </a:xfrm>
        </p:spPr>
        <p:txBody>
          <a:bodyPr>
            <a:noAutofit/>
          </a:bodyPr>
          <a:lstStyle/>
          <a:p>
            <a:r>
              <a:rPr lang="lv-LV" sz="4000" b="1" dirty="0">
                <a:latin typeface="Bahnschrift SemiBold Condensed" panose="020B0502040204020203" pitchFamily="34" charset="0"/>
              </a:rPr>
              <a:t>VISAPTVEROŠA VALSTS AIZSARDZĪBA</a:t>
            </a:r>
          </a:p>
        </p:txBody>
      </p:sp>
      <p:grpSp>
        <p:nvGrpSpPr>
          <p:cNvPr id="12" name="Group 11">
            <a:extLst>
              <a:ext uri="{FF2B5EF4-FFF2-40B4-BE49-F238E27FC236}">
                <a16:creationId xmlns:a16="http://schemas.microsoft.com/office/drawing/2014/main" id="{0AE3FAE4-5E98-48E5-B697-FB154D80416C}"/>
              </a:ext>
            </a:extLst>
          </p:cNvPr>
          <p:cNvGrpSpPr/>
          <p:nvPr/>
        </p:nvGrpSpPr>
        <p:grpSpPr>
          <a:xfrm>
            <a:off x="3221096" y="3204704"/>
            <a:ext cx="1587244" cy="911826"/>
            <a:chOff x="-40924" y="2732700"/>
            <a:chExt cx="1587244" cy="911826"/>
          </a:xfrm>
          <a:solidFill>
            <a:srgbClr val="8AE01F"/>
          </a:solidFill>
        </p:grpSpPr>
        <p:sp>
          <p:nvSpPr>
            <p:cNvPr id="13" name="Rounded Rectangle 28">
              <a:extLst>
                <a:ext uri="{FF2B5EF4-FFF2-40B4-BE49-F238E27FC236}">
                  <a16:creationId xmlns:a16="http://schemas.microsoft.com/office/drawing/2014/main" id="{145F569F-93BB-4434-8F85-1695B4DD4DF2}"/>
                </a:ext>
              </a:extLst>
            </p:cNvPr>
            <p:cNvSpPr/>
            <p:nvPr/>
          </p:nvSpPr>
          <p:spPr>
            <a:xfrm>
              <a:off x="-40924" y="2732700"/>
              <a:ext cx="1587244" cy="911826"/>
            </a:xfrm>
            <a:prstGeom prst="roundRect">
              <a:avLst/>
            </a:prstGeom>
            <a:grp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14" name="Rounded Rectangle 4">
              <a:extLst>
                <a:ext uri="{FF2B5EF4-FFF2-40B4-BE49-F238E27FC236}">
                  <a16:creationId xmlns:a16="http://schemas.microsoft.com/office/drawing/2014/main" id="{091304E8-3428-41A0-B792-F40E26DF4DDC}"/>
                </a:ext>
              </a:extLst>
            </p:cNvPr>
            <p:cNvSpPr txBox="1"/>
            <p:nvPr/>
          </p:nvSpPr>
          <p:spPr>
            <a:xfrm>
              <a:off x="3588" y="2777212"/>
              <a:ext cx="1498220" cy="82280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Politiskā vadība</a:t>
              </a:r>
              <a:endParaRPr lang="en-US" sz="14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15" name="Group 14">
            <a:extLst>
              <a:ext uri="{FF2B5EF4-FFF2-40B4-BE49-F238E27FC236}">
                <a16:creationId xmlns:a16="http://schemas.microsoft.com/office/drawing/2014/main" id="{A1399538-AA61-4DF7-9376-3C551FDEE918}"/>
              </a:ext>
            </a:extLst>
          </p:cNvPr>
          <p:cNvGrpSpPr/>
          <p:nvPr/>
        </p:nvGrpSpPr>
        <p:grpSpPr>
          <a:xfrm>
            <a:off x="3233981" y="4637820"/>
            <a:ext cx="1587244" cy="911826"/>
            <a:chOff x="-968724" y="5705779"/>
            <a:chExt cx="1587244" cy="911826"/>
          </a:xfrm>
          <a:solidFill>
            <a:srgbClr val="8AE01F"/>
          </a:solidFill>
        </p:grpSpPr>
        <p:sp>
          <p:nvSpPr>
            <p:cNvPr id="16" name="Rounded Rectangle 22">
              <a:extLst>
                <a:ext uri="{FF2B5EF4-FFF2-40B4-BE49-F238E27FC236}">
                  <a16:creationId xmlns:a16="http://schemas.microsoft.com/office/drawing/2014/main" id="{EE8CD0B5-0D6E-4674-9203-FE8F2EE14856}"/>
                </a:ext>
              </a:extLst>
            </p:cNvPr>
            <p:cNvSpPr/>
            <p:nvPr/>
          </p:nvSpPr>
          <p:spPr>
            <a:xfrm>
              <a:off x="-968724" y="5705779"/>
              <a:ext cx="1587244" cy="911826"/>
            </a:xfrm>
            <a:prstGeom prst="roundRect">
              <a:avLst/>
            </a:prstGeom>
            <a:grp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17" name="Rounded Rectangle 4">
              <a:extLst>
                <a:ext uri="{FF2B5EF4-FFF2-40B4-BE49-F238E27FC236}">
                  <a16:creationId xmlns:a16="http://schemas.microsoft.com/office/drawing/2014/main" id="{BF16EB9F-E2F4-4CCE-B145-7C224046936B}"/>
                </a:ext>
              </a:extLst>
            </p:cNvPr>
            <p:cNvSpPr txBox="1"/>
            <p:nvPr/>
          </p:nvSpPr>
          <p:spPr>
            <a:xfrm>
              <a:off x="-840626" y="5794803"/>
              <a:ext cx="1370122" cy="77340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Informētība un izglītība</a:t>
              </a:r>
              <a:endParaRPr lang="en-US" sz="14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18" name="Group 17">
            <a:extLst>
              <a:ext uri="{FF2B5EF4-FFF2-40B4-BE49-F238E27FC236}">
                <a16:creationId xmlns:a16="http://schemas.microsoft.com/office/drawing/2014/main" id="{2F22DAB6-7CE0-4C51-AB18-A22E4DA3AA8C}"/>
              </a:ext>
            </a:extLst>
          </p:cNvPr>
          <p:cNvGrpSpPr/>
          <p:nvPr/>
        </p:nvGrpSpPr>
        <p:grpSpPr>
          <a:xfrm>
            <a:off x="5178039" y="1801473"/>
            <a:ext cx="1587244" cy="911826"/>
            <a:chOff x="-40924" y="2732700"/>
            <a:chExt cx="1587244" cy="911826"/>
          </a:xfrm>
          <a:solidFill>
            <a:srgbClr val="8AE01F"/>
          </a:solidFill>
        </p:grpSpPr>
        <p:sp>
          <p:nvSpPr>
            <p:cNvPr id="19" name="Rounded Rectangle 37">
              <a:extLst>
                <a:ext uri="{FF2B5EF4-FFF2-40B4-BE49-F238E27FC236}">
                  <a16:creationId xmlns:a16="http://schemas.microsoft.com/office/drawing/2014/main" id="{EDE880B2-FA7D-4FE3-A250-711DE8E12E7A}"/>
                </a:ext>
              </a:extLst>
            </p:cNvPr>
            <p:cNvSpPr/>
            <p:nvPr/>
          </p:nvSpPr>
          <p:spPr>
            <a:xfrm>
              <a:off x="-40924" y="2732700"/>
              <a:ext cx="1587244" cy="911826"/>
            </a:xfrm>
            <a:prstGeom prst="roundRect">
              <a:avLst/>
            </a:prstGeom>
            <a:grp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20" name="Rounded Rectangle 4">
              <a:extLst>
                <a:ext uri="{FF2B5EF4-FFF2-40B4-BE49-F238E27FC236}">
                  <a16:creationId xmlns:a16="http://schemas.microsoft.com/office/drawing/2014/main" id="{5060E7B9-FA0C-48B7-9F78-64D22D001680}"/>
                </a:ext>
              </a:extLst>
            </p:cNvPr>
            <p:cNvSpPr txBox="1"/>
            <p:nvPr/>
          </p:nvSpPr>
          <p:spPr>
            <a:xfrm>
              <a:off x="3588" y="2777212"/>
              <a:ext cx="1498220" cy="82280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Civilā aizsardzība</a:t>
              </a:r>
              <a:endParaRPr lang="en-US" sz="14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pSp>
      <p:sp>
        <p:nvSpPr>
          <p:cNvPr id="21" name="Rounded Rectangle 31">
            <a:extLst>
              <a:ext uri="{FF2B5EF4-FFF2-40B4-BE49-F238E27FC236}">
                <a16:creationId xmlns:a16="http://schemas.microsoft.com/office/drawing/2014/main" id="{CFA61D99-BC92-4393-8137-842B5F8E437F}"/>
              </a:ext>
            </a:extLst>
          </p:cNvPr>
          <p:cNvSpPr/>
          <p:nvPr/>
        </p:nvSpPr>
        <p:spPr>
          <a:xfrm>
            <a:off x="7199790" y="1792830"/>
            <a:ext cx="1738077" cy="915505"/>
          </a:xfrm>
          <a:prstGeom prst="roundRect">
            <a:avLst/>
          </a:prstGeom>
          <a:solidFill>
            <a:srgbClr val="8AE01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pPr algn="ctr"/>
            <a:r>
              <a:rPr lang="lv-LV" dirty="0">
                <a:solidFill>
                  <a:schemeClr val="tx1"/>
                </a:solidFill>
              </a:rPr>
              <a:t>Visu valsts institūciju sadarbība</a:t>
            </a:r>
          </a:p>
        </p:txBody>
      </p:sp>
      <p:grpSp>
        <p:nvGrpSpPr>
          <p:cNvPr id="22" name="Group 21">
            <a:extLst>
              <a:ext uri="{FF2B5EF4-FFF2-40B4-BE49-F238E27FC236}">
                <a16:creationId xmlns:a16="http://schemas.microsoft.com/office/drawing/2014/main" id="{1EE23807-0C9A-4742-99C6-EE09785164CA}"/>
              </a:ext>
            </a:extLst>
          </p:cNvPr>
          <p:cNvGrpSpPr/>
          <p:nvPr/>
        </p:nvGrpSpPr>
        <p:grpSpPr>
          <a:xfrm>
            <a:off x="9348568" y="3047933"/>
            <a:ext cx="1587244" cy="911826"/>
            <a:chOff x="2161741" y="-50376"/>
            <a:chExt cx="1587244" cy="911826"/>
          </a:xfrm>
          <a:solidFill>
            <a:srgbClr val="8AE01F"/>
          </a:solidFill>
        </p:grpSpPr>
        <p:sp>
          <p:nvSpPr>
            <p:cNvPr id="23" name="Rounded Rectangle 34">
              <a:extLst>
                <a:ext uri="{FF2B5EF4-FFF2-40B4-BE49-F238E27FC236}">
                  <a16:creationId xmlns:a16="http://schemas.microsoft.com/office/drawing/2014/main" id="{409B652D-597A-45F0-999F-156D0C71CD71}"/>
                </a:ext>
              </a:extLst>
            </p:cNvPr>
            <p:cNvSpPr/>
            <p:nvPr/>
          </p:nvSpPr>
          <p:spPr>
            <a:xfrm>
              <a:off x="2161741" y="-50376"/>
              <a:ext cx="1587244" cy="911826"/>
            </a:xfrm>
            <a:prstGeom prst="roundRect">
              <a:avLst/>
            </a:prstGeom>
            <a:grp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24" name="Rounded Rectangle 4">
              <a:extLst>
                <a:ext uri="{FF2B5EF4-FFF2-40B4-BE49-F238E27FC236}">
                  <a16:creationId xmlns:a16="http://schemas.microsoft.com/office/drawing/2014/main" id="{70377181-93D1-46BE-90BC-D6DB93C5DA67}"/>
                </a:ext>
              </a:extLst>
            </p:cNvPr>
            <p:cNvSpPr txBox="1"/>
            <p:nvPr/>
          </p:nvSpPr>
          <p:spPr>
            <a:xfrm>
              <a:off x="2343959" y="-16190"/>
              <a:ext cx="1229473" cy="82280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Psiholoģiskā noturība</a:t>
              </a:r>
              <a:endParaRPr lang="en-US" sz="14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25" name="Group 24">
            <a:extLst>
              <a:ext uri="{FF2B5EF4-FFF2-40B4-BE49-F238E27FC236}">
                <a16:creationId xmlns:a16="http://schemas.microsoft.com/office/drawing/2014/main" id="{B1A6AB27-5B99-4073-9478-7C5F82988920}"/>
              </a:ext>
            </a:extLst>
          </p:cNvPr>
          <p:cNvGrpSpPr/>
          <p:nvPr/>
        </p:nvGrpSpPr>
        <p:grpSpPr>
          <a:xfrm>
            <a:off x="9348568" y="4631022"/>
            <a:ext cx="1587244" cy="911826"/>
            <a:chOff x="392002" y="814877"/>
            <a:chExt cx="1587244" cy="911826"/>
          </a:xfrm>
        </p:grpSpPr>
        <p:sp>
          <p:nvSpPr>
            <p:cNvPr id="26" name="Rounded Rectangle 14">
              <a:extLst>
                <a:ext uri="{FF2B5EF4-FFF2-40B4-BE49-F238E27FC236}">
                  <a16:creationId xmlns:a16="http://schemas.microsoft.com/office/drawing/2014/main" id="{DDAB33C4-423C-4C5F-9F3A-65D50982D814}"/>
                </a:ext>
              </a:extLst>
            </p:cNvPr>
            <p:cNvSpPr/>
            <p:nvPr/>
          </p:nvSpPr>
          <p:spPr>
            <a:xfrm>
              <a:off x="392002" y="814877"/>
              <a:ext cx="1587244" cy="911826"/>
            </a:xfrm>
            <a:prstGeom prst="roundRect">
              <a:avLst/>
            </a:prstGeom>
            <a:solidFill>
              <a:srgbClr val="8AE01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27" name="Rounded Rectangle 4">
              <a:extLst>
                <a:ext uri="{FF2B5EF4-FFF2-40B4-BE49-F238E27FC236}">
                  <a16:creationId xmlns:a16="http://schemas.microsoft.com/office/drawing/2014/main" id="{6254425E-118F-4BE4-BC9E-F919F0801862}"/>
                </a:ext>
              </a:extLst>
            </p:cNvPr>
            <p:cNvSpPr txBox="1"/>
            <p:nvPr/>
          </p:nvSpPr>
          <p:spPr>
            <a:xfrm>
              <a:off x="612067" y="884490"/>
              <a:ext cx="1322667" cy="773403"/>
            </a:xfrm>
            <a:prstGeom prst="rect">
              <a:avLst/>
            </a:prstGeom>
            <a:solidFill>
              <a:srgbClr val="8AE01F"/>
            </a:solid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Ekonomikas noturība</a:t>
              </a:r>
            </a:p>
          </p:txBody>
        </p:sp>
      </p:grpSp>
      <p:grpSp>
        <p:nvGrpSpPr>
          <p:cNvPr id="28" name="Group 27">
            <a:extLst>
              <a:ext uri="{FF2B5EF4-FFF2-40B4-BE49-F238E27FC236}">
                <a16:creationId xmlns:a16="http://schemas.microsoft.com/office/drawing/2014/main" id="{B8D2DCA8-2827-41C3-88B6-D42022139F0C}"/>
              </a:ext>
            </a:extLst>
          </p:cNvPr>
          <p:cNvGrpSpPr/>
          <p:nvPr/>
        </p:nvGrpSpPr>
        <p:grpSpPr>
          <a:xfrm>
            <a:off x="6214400" y="5402603"/>
            <a:ext cx="1587244" cy="911826"/>
            <a:chOff x="-968724" y="5705779"/>
            <a:chExt cx="1587244" cy="911826"/>
          </a:xfrm>
          <a:solidFill>
            <a:srgbClr val="8AE01F"/>
          </a:solidFill>
        </p:grpSpPr>
        <p:sp>
          <p:nvSpPr>
            <p:cNvPr id="29" name="Rounded Rectangle 40">
              <a:extLst>
                <a:ext uri="{FF2B5EF4-FFF2-40B4-BE49-F238E27FC236}">
                  <a16:creationId xmlns:a16="http://schemas.microsoft.com/office/drawing/2014/main" id="{019AAA12-DDEC-46A1-BB4E-9150F47269C1}"/>
                </a:ext>
              </a:extLst>
            </p:cNvPr>
            <p:cNvSpPr/>
            <p:nvPr/>
          </p:nvSpPr>
          <p:spPr>
            <a:xfrm>
              <a:off x="-968724" y="5705779"/>
              <a:ext cx="1587244" cy="911826"/>
            </a:xfrm>
            <a:prstGeom prst="roundRect">
              <a:avLst/>
            </a:prstGeom>
            <a:grp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pl-PL"/>
            </a:p>
          </p:txBody>
        </p:sp>
        <p:sp>
          <p:nvSpPr>
            <p:cNvPr id="30" name="Rounded Rectangle 4">
              <a:extLst>
                <a:ext uri="{FF2B5EF4-FFF2-40B4-BE49-F238E27FC236}">
                  <a16:creationId xmlns:a16="http://schemas.microsoft.com/office/drawing/2014/main" id="{650FABFD-2152-4CB6-AE0B-5447267AE93C}"/>
                </a:ext>
              </a:extLst>
            </p:cNvPr>
            <p:cNvSpPr txBox="1"/>
            <p:nvPr/>
          </p:nvSpPr>
          <p:spPr>
            <a:xfrm>
              <a:off x="-828290" y="5801026"/>
              <a:ext cx="1397334" cy="72133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lv-LV" sz="1400" kern="1200" dirty="0">
                  <a:solidFill>
                    <a:schemeClr val="tx1"/>
                  </a:solidFill>
                  <a:latin typeface="Verdana" panose="020B0604030504040204" pitchFamily="34" charset="0"/>
                  <a:ea typeface="Verdana" panose="020B0604030504040204" pitchFamily="34" charset="0"/>
                  <a:cs typeface="Verdana" panose="020B0604030504040204" pitchFamily="34" charset="0"/>
                </a:rPr>
                <a:t>Militārās spējas</a:t>
              </a:r>
              <a:endParaRPr lang="en-US" sz="14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31" name="Picture 2" descr="Image result for icon people">
            <a:extLst>
              <a:ext uri="{FF2B5EF4-FFF2-40B4-BE49-F238E27FC236}">
                <a16:creationId xmlns:a16="http://schemas.microsoft.com/office/drawing/2014/main" id="{1E8B3882-FF04-484A-B60F-A9010C66D280}"/>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440503" y="1856561"/>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7">
            <a:extLst>
              <a:ext uri="{FF2B5EF4-FFF2-40B4-BE49-F238E27FC236}">
                <a16:creationId xmlns:a16="http://schemas.microsoft.com/office/drawing/2014/main" id="{82A4DE74-1BED-4473-8E90-7845469E0F7A}"/>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8930887" y="1671447"/>
            <a:ext cx="1211303" cy="1211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2">
            <a:extLst>
              <a:ext uri="{FF2B5EF4-FFF2-40B4-BE49-F238E27FC236}">
                <a16:creationId xmlns:a16="http://schemas.microsoft.com/office/drawing/2014/main" id="{8B6C021C-5145-41ED-B45D-82C39D1F513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1051820" y="3134898"/>
            <a:ext cx="622316" cy="782609"/>
          </a:xfrm>
          <a:prstGeom prst="rect">
            <a:avLst/>
          </a:prstGeom>
        </p:spPr>
      </p:pic>
      <p:pic>
        <p:nvPicPr>
          <p:cNvPr id="34" name="Picture 8">
            <a:extLst>
              <a:ext uri="{FF2B5EF4-FFF2-40B4-BE49-F238E27FC236}">
                <a16:creationId xmlns:a16="http://schemas.microsoft.com/office/drawing/2014/main" id="{663E6EB5-2512-491F-99AC-9571BFB5D949}"/>
              </a:ext>
            </a:extLst>
          </p:cNvPr>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10891661" y="4435381"/>
            <a:ext cx="1108633" cy="1107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5">
            <a:extLst>
              <a:ext uri="{FF2B5EF4-FFF2-40B4-BE49-F238E27FC236}">
                <a16:creationId xmlns:a16="http://schemas.microsoft.com/office/drawing/2014/main" id="{C257135B-3081-49AF-A85D-612B0436738E}"/>
              </a:ext>
            </a:extLst>
          </p:cNvPr>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7892602" y="5402603"/>
            <a:ext cx="1036832" cy="1037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Rounded Rectangle 17">
            <a:extLst>
              <a:ext uri="{FF2B5EF4-FFF2-40B4-BE49-F238E27FC236}">
                <a16:creationId xmlns:a16="http://schemas.microsoft.com/office/drawing/2014/main" id="{0F447783-EA92-400D-8211-FF762F702913}"/>
              </a:ext>
            </a:extLst>
          </p:cNvPr>
          <p:cNvSpPr/>
          <p:nvPr/>
        </p:nvSpPr>
        <p:spPr>
          <a:xfrm>
            <a:off x="2292948" y="4689869"/>
            <a:ext cx="812718" cy="784169"/>
          </a:xfrm>
          <a:prstGeom prst="roundRect">
            <a:avLst>
              <a:gd name="adj" fmla="val 10000"/>
            </a:avLst>
          </a:prstGeom>
          <a:blipFill>
            <a:blip r:embed="rId9" cstate="email">
              <a:extLst>
                <a:ext uri="{28A0092B-C50C-407E-A947-70E740481C1C}">
                  <a14:useLocalDpi xmlns:a14="http://schemas.microsoft.com/office/drawing/2010/main"/>
                </a:ext>
              </a:extLst>
            </a:blip>
            <a:srcRect/>
            <a:stretch>
              <a:fillRect/>
            </a:stretch>
          </a:blipFill>
          <a:ln>
            <a:noFill/>
          </a:ln>
        </p:spPr>
        <p:style>
          <a:lnRef idx="2">
            <a:schemeClr val="lt1">
              <a:hueOff val="0"/>
              <a:satOff val="0"/>
              <a:lumOff val="0"/>
              <a:alphaOff val="0"/>
            </a:schemeClr>
          </a:lnRef>
          <a:fillRef idx="1">
            <a:scrgbClr r="0" g="0" b="0"/>
          </a:fillRef>
          <a:effectRef idx="0">
            <a:schemeClr val="accent2">
              <a:tint val="50000"/>
              <a:hueOff val="2501437"/>
              <a:satOff val="-2237"/>
              <a:lumOff val="6"/>
              <a:alphaOff val="0"/>
            </a:schemeClr>
          </a:effectRef>
          <a:fontRef idx="minor">
            <a:schemeClr val="lt1">
              <a:hueOff val="0"/>
              <a:satOff val="0"/>
              <a:lumOff val="0"/>
              <a:alphaOff val="0"/>
            </a:schemeClr>
          </a:fontRef>
        </p:style>
        <p:txBody>
          <a:bodyPr/>
          <a:lstStyle/>
          <a:p>
            <a:endParaRPr lang="pl-PL"/>
          </a:p>
        </p:txBody>
      </p:sp>
      <p:pic>
        <p:nvPicPr>
          <p:cNvPr id="37" name="Picture 36">
            <a:extLst>
              <a:ext uri="{FF2B5EF4-FFF2-40B4-BE49-F238E27FC236}">
                <a16:creationId xmlns:a16="http://schemas.microsoft.com/office/drawing/2014/main" id="{FE48BD95-6DE5-4FFF-98FE-39FCE9A158C1}"/>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2322964" y="3263105"/>
            <a:ext cx="831396" cy="795023"/>
          </a:xfrm>
          <a:prstGeom prst="rect">
            <a:avLst/>
          </a:prstGeom>
        </p:spPr>
      </p:pic>
    </p:spTree>
    <p:extLst>
      <p:ext uri="{BB962C8B-B14F-4D97-AF65-F5344CB8AC3E}">
        <p14:creationId xmlns:p14="http://schemas.microsoft.com/office/powerpoint/2010/main" val="198386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anim calcmode="lin" valueType="num">
                                      <p:cBhvr additive="base">
                                        <p:cTn id="43" dur="500" fill="hold"/>
                                        <p:tgtEl>
                                          <p:spTgt spid="28"/>
                                        </p:tgtEl>
                                        <p:attrNameLst>
                                          <p:attrName>ppt_x</p:attrName>
                                        </p:attrNameLst>
                                      </p:cBhvr>
                                      <p:tavLst>
                                        <p:tav tm="0">
                                          <p:val>
                                            <p:strVal val="#ppt_x"/>
                                          </p:val>
                                        </p:tav>
                                        <p:tav tm="100000">
                                          <p:val>
                                            <p:strVal val="#ppt_x"/>
                                          </p:val>
                                        </p:tav>
                                      </p:tavLst>
                                    </p:anim>
                                    <p:anim calcmode="lin" valueType="num">
                                      <p:cBhvr additive="base">
                                        <p:cTn id="4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a:xfrm>
            <a:off x="2319338" y="665163"/>
            <a:ext cx="9669462" cy="957262"/>
          </a:xfrm>
        </p:spPr>
        <p:txBody>
          <a:bodyPr/>
          <a:lstStyle/>
          <a:p>
            <a:r>
              <a:rPr lang="lv-LV" altLang="en-US" dirty="0">
                <a:latin typeface="Bahnschrift Condensed" panose="020B0502040204020203" pitchFamily="34" charset="0"/>
              </a:rPr>
              <a:t>Latvijas aizsardzības nozares vēstījumi</a:t>
            </a:r>
          </a:p>
        </p:txBody>
      </p:sp>
      <p:sp>
        <p:nvSpPr>
          <p:cNvPr id="3" name="Content Placeholder 2"/>
          <p:cNvSpPr>
            <a:spLocks noGrp="1"/>
          </p:cNvSpPr>
          <p:nvPr>
            <p:ph idx="1"/>
          </p:nvPr>
        </p:nvSpPr>
        <p:spPr>
          <a:xfrm>
            <a:off x="2644314" y="1818929"/>
            <a:ext cx="5494338" cy="4090988"/>
          </a:xfrm>
        </p:spPr>
        <p:txBody>
          <a:bodyPr rtlCol="0">
            <a:normAutofit/>
          </a:bodyPr>
          <a:lstStyle/>
          <a:p>
            <a:pPr fontAlgn="auto">
              <a:spcAft>
                <a:spcPts val="0"/>
              </a:spcAft>
              <a:defRPr/>
            </a:pPr>
            <a:r>
              <a:rPr lang="lv-LV" altLang="lv-LV" b="1" dirty="0">
                <a:latin typeface="Bahnschrift Condensed" panose="020B0502040204020203" pitchFamily="34" charset="0"/>
              </a:rPr>
              <a:t>Latvija tiks aizsargāta</a:t>
            </a:r>
          </a:p>
          <a:p>
            <a:pPr fontAlgn="auto">
              <a:spcAft>
                <a:spcPts val="0"/>
              </a:spcAft>
              <a:defRPr/>
            </a:pPr>
            <a:r>
              <a:rPr lang="lv-LV" altLang="lv-LV" b="1" dirty="0">
                <a:latin typeface="Bahnschrift Condensed" panose="020B0502040204020203" pitchFamily="34" charset="0"/>
              </a:rPr>
              <a:t>Latvijas karavīrs ir drosmīgs, gudrs un patriotisks</a:t>
            </a:r>
          </a:p>
          <a:p>
            <a:pPr fontAlgn="auto">
              <a:spcAft>
                <a:spcPts val="0"/>
              </a:spcAft>
              <a:defRPr/>
            </a:pPr>
            <a:r>
              <a:rPr lang="lv-LV" altLang="lv-LV" b="1" dirty="0">
                <a:latin typeface="Bahnschrift Condensed" panose="020B0502040204020203" pitchFamily="34" charset="0"/>
              </a:rPr>
              <a:t>Latvija ir pasaulē spēcīgākās militārās alianses NATO dalībvalsts</a:t>
            </a:r>
          </a:p>
          <a:p>
            <a:pPr fontAlgn="auto">
              <a:spcAft>
                <a:spcPts val="0"/>
              </a:spcAft>
              <a:defRPr/>
            </a:pPr>
            <a:r>
              <a:rPr lang="lv-LV" altLang="lv-LV" b="1" dirty="0">
                <a:latin typeface="Bahnschrift Condensed" panose="020B0502040204020203" pitchFamily="34" charset="0"/>
              </a:rPr>
              <a:t>Valsts aizsardzība ir visas sabiedrības kopīga atbildība</a:t>
            </a:r>
          </a:p>
          <a:p>
            <a:pPr marL="0" indent="0" fontAlgn="auto">
              <a:spcAft>
                <a:spcPts val="0"/>
              </a:spcAft>
              <a:buFont typeface="Arial" panose="020B0604020202020204" pitchFamily="34" charset="0"/>
              <a:buNone/>
              <a:defRPr/>
            </a:pPr>
            <a:endParaRPr lang="lv-LV" dirty="0"/>
          </a:p>
        </p:txBody>
      </p:sp>
      <p:sp>
        <p:nvSpPr>
          <p:cNvPr id="28676" name="Slide Number Placeholder 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ptos" pitchFamily="34" charset="0"/>
              </a:defRPr>
            </a:lvl1pPr>
            <a:lvl2pPr marL="742950" indent="-285750">
              <a:defRPr>
                <a:solidFill>
                  <a:schemeClr val="tx1"/>
                </a:solidFill>
                <a:latin typeface="Aptos" pitchFamily="34" charset="0"/>
              </a:defRPr>
            </a:lvl2pPr>
            <a:lvl3pPr marL="1143000" indent="-228600">
              <a:defRPr>
                <a:solidFill>
                  <a:schemeClr val="tx1"/>
                </a:solidFill>
                <a:latin typeface="Aptos" pitchFamily="34" charset="0"/>
              </a:defRPr>
            </a:lvl3pPr>
            <a:lvl4pPr marL="1600200" indent="-228600">
              <a:defRPr>
                <a:solidFill>
                  <a:schemeClr val="tx1"/>
                </a:solidFill>
                <a:latin typeface="Aptos" pitchFamily="34" charset="0"/>
              </a:defRPr>
            </a:lvl4pPr>
            <a:lvl5pPr marL="2057400" indent="-228600">
              <a:defRPr>
                <a:solidFill>
                  <a:schemeClr val="tx1"/>
                </a:solidFill>
                <a:latin typeface="Aptos" pitchFamily="34" charset="0"/>
              </a:defRPr>
            </a:lvl5pPr>
            <a:lvl6pPr marL="2514600" indent="-228600" fontAlgn="base">
              <a:spcBef>
                <a:spcPct val="0"/>
              </a:spcBef>
              <a:spcAft>
                <a:spcPct val="0"/>
              </a:spcAft>
              <a:defRPr>
                <a:solidFill>
                  <a:schemeClr val="tx1"/>
                </a:solidFill>
                <a:latin typeface="Aptos" pitchFamily="34" charset="0"/>
              </a:defRPr>
            </a:lvl6pPr>
            <a:lvl7pPr marL="2971800" indent="-228600" fontAlgn="base">
              <a:spcBef>
                <a:spcPct val="0"/>
              </a:spcBef>
              <a:spcAft>
                <a:spcPct val="0"/>
              </a:spcAft>
              <a:defRPr>
                <a:solidFill>
                  <a:schemeClr val="tx1"/>
                </a:solidFill>
                <a:latin typeface="Aptos" pitchFamily="34" charset="0"/>
              </a:defRPr>
            </a:lvl7pPr>
            <a:lvl8pPr marL="3429000" indent="-228600" fontAlgn="base">
              <a:spcBef>
                <a:spcPct val="0"/>
              </a:spcBef>
              <a:spcAft>
                <a:spcPct val="0"/>
              </a:spcAft>
              <a:defRPr>
                <a:solidFill>
                  <a:schemeClr val="tx1"/>
                </a:solidFill>
                <a:latin typeface="Aptos" pitchFamily="34" charset="0"/>
              </a:defRPr>
            </a:lvl8pPr>
            <a:lvl9pPr marL="3886200" indent="-228600" fontAlgn="base">
              <a:spcBef>
                <a:spcPct val="0"/>
              </a:spcBef>
              <a:spcAft>
                <a:spcPct val="0"/>
              </a:spcAft>
              <a:defRPr>
                <a:solidFill>
                  <a:schemeClr val="tx1"/>
                </a:solidFill>
                <a:latin typeface="Aptos" pitchFamily="34" charset="0"/>
              </a:defRPr>
            </a:lvl9pPr>
          </a:lstStyle>
          <a:p>
            <a:fld id="{2285086C-1612-4300-8230-48652AF26557}" type="slidenum">
              <a:rPr lang="lv-LV" altLang="en-US" sz="1600">
                <a:solidFill>
                  <a:srgbClr val="242121"/>
                </a:solidFill>
                <a:latin typeface="Arial Narrow" panose="020B0606020202030204" pitchFamily="34" charset="0"/>
                <a:cs typeface="Arial" panose="020B0604020202020204" pitchFamily="34" charset="0"/>
              </a:rPr>
              <a:pPr/>
              <a:t>4</a:t>
            </a:fld>
            <a:endParaRPr lang="lv-LV" altLang="en-US" sz="1600">
              <a:solidFill>
                <a:srgbClr val="242121"/>
              </a:solidFill>
              <a:latin typeface="Arial Narrow" panose="020B0606020202030204" pitchFamily="34" charset="0"/>
              <a:cs typeface="Arial" panose="020B0604020202020204" pitchFamily="34" charset="0"/>
            </a:endParaRPr>
          </a:p>
        </p:txBody>
      </p:sp>
      <p:graphicFrame>
        <p:nvGraphicFramePr>
          <p:cNvPr id="9" name="Content Placeholder 4"/>
          <p:cNvGraphicFramePr>
            <a:graphicFrameLocks/>
          </p:cNvGraphicFramePr>
          <p:nvPr/>
        </p:nvGraphicFramePr>
        <p:xfrm>
          <a:off x="8234462" y="1524747"/>
          <a:ext cx="3859752" cy="4093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75BB4BCB-DB62-489A-B4B7-E2A60F07E08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2292948" cy="6858000"/>
          </a:xfrm>
          <a:prstGeom prst="rect">
            <a:avLst/>
          </a:prstGeom>
        </p:spPr>
      </p:pic>
      <p:pic>
        <p:nvPicPr>
          <p:cNvPr id="7" name="Picture 6">
            <a:extLst>
              <a:ext uri="{FF2B5EF4-FFF2-40B4-BE49-F238E27FC236}">
                <a16:creationId xmlns:a16="http://schemas.microsoft.com/office/drawing/2014/main" id="{0B933DF3-2A75-402C-94B1-A91D845DCC2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0"/>
            <a:ext cx="2292948" cy="3917507"/>
          </a:xfrm>
          <a:prstGeom prst="rect">
            <a:avLst/>
          </a:prstGeom>
        </p:spPr>
      </p:pic>
    </p:spTree>
    <p:extLst>
      <p:ext uri="{BB962C8B-B14F-4D97-AF65-F5344CB8AC3E}">
        <p14:creationId xmlns:p14="http://schemas.microsoft.com/office/powerpoint/2010/main" val="251634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TotalTime>
  <Words>329</Words>
  <Application>Microsoft Office PowerPoint</Application>
  <PresentationFormat>Widescreen</PresentationFormat>
  <Paragraphs>42</Paragraphs>
  <Slides>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Arial</vt:lpstr>
      <vt:lpstr>Arial Narrow</vt:lpstr>
      <vt:lpstr>Bahnschrift Condensed</vt:lpstr>
      <vt:lpstr>Bahnschrift SemiBold Condensed</vt:lpstr>
      <vt:lpstr>Calibri</vt:lpstr>
      <vt:lpstr>Calibri Light</vt:lpstr>
      <vt:lpstr>Times New Roman</vt:lpstr>
      <vt:lpstr>Verdana</vt:lpstr>
      <vt:lpstr>Office Theme</vt:lpstr>
      <vt:lpstr>PowerPoint Presentation</vt:lpstr>
      <vt:lpstr>PowerPoint Presentation</vt:lpstr>
      <vt:lpstr>PowerPoint Presentation</vt:lpstr>
      <vt:lpstr>Latvijas aizsardzības nozares vēstījumi</vt:lpstr>
    </vt:vector>
  </TitlesOfParts>
  <Company>LV NAF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Zemessardze</dc:title>
  <dc:creator>OR-2 Ilga ŠUPLINSKA</dc:creator>
  <cp:lastModifiedBy>Ilga Šuplinska</cp:lastModifiedBy>
  <cp:revision>16</cp:revision>
  <dcterms:created xsi:type="dcterms:W3CDTF">2025-02-14T13:34:38Z</dcterms:created>
  <dcterms:modified xsi:type="dcterms:W3CDTF">2026-04-09T07:30:11Z</dcterms:modified>
</cp:coreProperties>
</file>