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5" r:id="rId3"/>
    <p:sldId id="276" r:id="rId4"/>
    <p:sldId id="27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63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900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02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1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49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72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043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69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4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3852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38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8240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LudzasRajonaPartneriba" TargetMode="External"/><Relationship Id="rId2" Type="http://schemas.openxmlformats.org/officeDocument/2006/relationships/hyperlink" Target="mailto:65733666ludzaspartneriba@inbox.lv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ludzaspartneriba.l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0AD53-969A-1BF2-6CC1-4733759C33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br>
              <a:rPr lang="lv-LV" sz="2200" dirty="0"/>
            </a:br>
            <a:br>
              <a:rPr lang="lv-LV" sz="4400" dirty="0"/>
            </a:b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D93878-5F48-F1BD-1A87-C07A5151A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901352"/>
            <a:ext cx="4147612" cy="1205219"/>
          </a:xfrm>
        </p:spPr>
        <p:txBody>
          <a:bodyPr>
            <a:normAutofit fontScale="77500" lnSpcReduction="20000"/>
          </a:bodyPr>
          <a:lstStyle/>
          <a:p>
            <a:r>
              <a:rPr lang="lv-LV" sz="2000" dirty="0"/>
              <a:t>Sandra Palma</a:t>
            </a:r>
          </a:p>
          <a:p>
            <a:r>
              <a:rPr lang="lv-LV" sz="2000" dirty="0"/>
              <a:t>Ludzas rajona Partnerība</a:t>
            </a:r>
          </a:p>
          <a:p>
            <a:r>
              <a:rPr lang="lv-LV" sz="2000" dirty="0"/>
              <a:t>Administratīvā vadītāja </a:t>
            </a:r>
            <a:endParaRPr lang="en-US" sz="2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092E35-4274-E5DE-BE4E-D2C725B7F6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7631" y="5106572"/>
            <a:ext cx="5515745" cy="80973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4233790-4F77-613F-9DDE-8AB12A3A0B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2588" y="2514760"/>
            <a:ext cx="3550788" cy="182847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3E76C83-4834-2780-DC6A-2B640EE54CBD}"/>
              </a:ext>
            </a:extLst>
          </p:cNvPr>
          <p:cNvSpPr txBox="1"/>
          <p:nvPr/>
        </p:nvSpPr>
        <p:spPr>
          <a:xfrm>
            <a:off x="3063621" y="3428999"/>
            <a:ext cx="6064758" cy="392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lv-LV" dirty="0">
                <a:effectLst/>
                <a:latin typeface="+mj-lt"/>
                <a:ea typeface="Arial" panose="020B0604020202020204" pitchFamily="34" charset="0"/>
                <a:cs typeface="Aptos" panose="020B0004020202020204" pitchFamily="34" charset="0"/>
              </a:rPr>
              <a:t>2026.gada 10.aprīlī Ludzā</a:t>
            </a:r>
            <a:endParaRPr lang="en-US" dirty="0">
              <a:effectLst/>
              <a:latin typeface="+mj-lt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1E73213-C2F4-9764-84DA-41CA130B9B43}"/>
              </a:ext>
            </a:extLst>
          </p:cNvPr>
          <p:cNvSpPr txBox="1"/>
          <p:nvPr/>
        </p:nvSpPr>
        <p:spPr>
          <a:xfrm>
            <a:off x="2493105" y="680907"/>
            <a:ext cx="559019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 err="1">
                <a:effectLst/>
                <a:ea typeface="Arial" panose="020B0604020202020204" pitchFamily="34" charset="0"/>
              </a:rPr>
              <a:t>Foruma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mērķis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ir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veicināt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aktīvu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sabiedrības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līdzdalību</a:t>
            </a:r>
            <a:r>
              <a:rPr lang="en-US" sz="2000" dirty="0">
                <a:effectLst/>
                <a:ea typeface="Arial" panose="020B0604020202020204" pitchFamily="34" charset="0"/>
              </a:rPr>
              <a:t> un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veidot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noturīgu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sadarbības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tīklu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starp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drošības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struktūrām</a:t>
            </a:r>
            <a:r>
              <a:rPr lang="en-US" sz="2000" dirty="0">
                <a:effectLst/>
                <a:ea typeface="Arial" panose="020B0604020202020204" pitchFamily="34" charset="0"/>
              </a:rPr>
              <a:t>,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pašvaldību</a:t>
            </a:r>
            <a:r>
              <a:rPr lang="en-US" sz="2000" dirty="0">
                <a:effectLst/>
                <a:ea typeface="Arial" panose="020B0604020202020204" pitchFamily="34" charset="0"/>
              </a:rPr>
              <a:t> un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vietējām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kopienām</a:t>
            </a:r>
            <a:r>
              <a:rPr lang="en-US" sz="2000" dirty="0">
                <a:effectLst/>
                <a:ea typeface="Arial" panose="020B0604020202020204" pitchFamily="34" charset="0"/>
              </a:rPr>
              <a:t>, lai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katrs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iedzīvotājs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pierobežā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justos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droši</a:t>
            </a:r>
            <a:r>
              <a:rPr lang="en-US" sz="2000" dirty="0">
                <a:effectLst/>
                <a:ea typeface="Arial" panose="020B0604020202020204" pitchFamily="34" charset="0"/>
              </a:rPr>
              <a:t>. </a:t>
            </a:r>
            <a:endParaRPr lang="lv-LV" sz="2000" dirty="0">
              <a:effectLst/>
              <a:ea typeface="Arial" panose="020B0604020202020204" pitchFamily="34" charset="0"/>
            </a:endParaRPr>
          </a:p>
          <a:p>
            <a:pPr algn="ctr"/>
            <a:r>
              <a:rPr lang="lv-LV" sz="2000" dirty="0"/>
              <a:t>/Kopīgi domāt mehānismus- kas ko dara- daram paši cik varam!/</a:t>
            </a:r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4412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3C1DA-70CF-2009-338D-B31125B8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6776" y="411480"/>
            <a:ext cx="3114160" cy="3849624"/>
          </a:xfrm>
        </p:spPr>
        <p:txBody>
          <a:bodyPr>
            <a:normAutofit fontScale="90000"/>
          </a:bodyPr>
          <a:lstStyle/>
          <a:p>
            <a:pPr indent="63500"/>
            <a:br>
              <a:rPr lang="lv-LV" dirty="0"/>
            </a:br>
            <a:br>
              <a:rPr lang="lv-LV" dirty="0"/>
            </a:br>
            <a:br>
              <a:rPr lang="lv-LV" dirty="0"/>
            </a:br>
            <a:r>
              <a:rPr lang="lv-LV" sz="2200" u="sng" dirty="0">
                <a:latin typeface="+mn-lt"/>
              </a:rPr>
              <a:t>LEADER projekti</a:t>
            </a:r>
            <a:br>
              <a:rPr lang="lv-LV" sz="2200" dirty="0">
                <a:latin typeface="+mn-lt"/>
              </a:rPr>
            </a:br>
            <a:r>
              <a:rPr lang="lv-LV" sz="2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Stratēģiskie projekti (divi)</a:t>
            </a:r>
            <a:br>
              <a:rPr lang="en-US" sz="2200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lv-LV" sz="2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“Civilās aizsardzības un sabiedrības drošības kapacitātes stiprināšana Ludzas novada 25  teritorijās«</a:t>
            </a:r>
            <a:br>
              <a:rPr lang="lv-LV" sz="2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br>
              <a:rPr lang="lv-LV" sz="2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lv-LV" sz="2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* </a:t>
            </a:r>
            <a:r>
              <a:rPr lang="en-US" sz="2200" dirty="0" err="1">
                <a:latin typeface="+mn-lt"/>
              </a:rPr>
              <a:t>Informatīvās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telpas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stiprināšana,paredzot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informatīvo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stendu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izvietošanu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publiski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pieejamās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vietās</a:t>
            </a:r>
            <a:r>
              <a:rPr lang="en-US" sz="2200" dirty="0">
                <a:latin typeface="+mn-lt"/>
              </a:rPr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9373C-3D97-E635-C5C6-DC83EE00E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32781" y="4507992"/>
            <a:ext cx="3184989" cy="1353312"/>
          </a:xfrm>
        </p:spPr>
        <p:txBody>
          <a:bodyPr>
            <a:normAutofit/>
          </a:bodyPr>
          <a:lstStyle/>
          <a:p>
            <a:r>
              <a:rPr lang="lv-LV" sz="2000" dirty="0"/>
              <a:t>* Iedzīvotāju līmenis. Lai nav tā, ka, zemāk par PSV netiek.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9D05DB-3485-E051-B7E4-5FDCDE97F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710" y="182880"/>
            <a:ext cx="6507919" cy="4416552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FED6DF8-C94E-6464-2EF3-574FB319A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347472"/>
            <a:ext cx="6090992" cy="5110328"/>
          </a:xfrm>
        </p:spPr>
        <p:txBody>
          <a:bodyPr/>
          <a:lstStyle/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707838-F705-E002-E5DC-24C5E3F396C4}"/>
              </a:ext>
            </a:extLst>
          </p:cNvPr>
          <p:cNvSpPr txBox="1"/>
          <p:nvPr/>
        </p:nvSpPr>
        <p:spPr>
          <a:xfrm>
            <a:off x="5413248" y="4764024"/>
            <a:ext cx="637139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DM Sans"/>
                <a:cs typeface="DM Sans"/>
                <a:sym typeface="DM Sans"/>
              </a:rPr>
              <a:t>DĪZEĻĢENERATORU UN ŪDENS TVERTŅU IEGĀDE CIVILĀS AIZSARDZĪBAS INFRASTRUKTŪRAS PILNVEIDEI LUDZAS NOVADA TERITORIJĀ</a:t>
            </a:r>
          </a:p>
        </p:txBody>
      </p:sp>
    </p:spTree>
    <p:extLst>
      <p:ext uri="{BB962C8B-B14F-4D97-AF65-F5344CB8AC3E}">
        <p14:creationId xmlns:p14="http://schemas.microsoft.com/office/powerpoint/2010/main" val="779437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547B3-07BB-F59E-9072-14FFA8A9A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B78BF-769D-1205-FF55-651565B09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42" y="798973"/>
            <a:ext cx="3211094" cy="2407582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spcAft>
                <a:spcPts val="400"/>
              </a:spcAft>
              <a:buNone/>
            </a:pPr>
            <a:br>
              <a:rPr lang="lv-LV" dirty="0"/>
            </a:br>
            <a:br>
              <a:rPr lang="lv-LV" dirty="0"/>
            </a:br>
            <a:r>
              <a:rPr lang="en-US" sz="2200" b="1" dirty="0">
                <a:latin typeface="+mn-lt"/>
              </a:rPr>
              <a:t>IMPACT priorities </a:t>
            </a:r>
            <a:br>
              <a:rPr lang="lv-LV" sz="2200" b="1" dirty="0">
                <a:latin typeface="+mn-lt"/>
              </a:rPr>
            </a:br>
            <a:r>
              <a:rPr lang="en-US" sz="2200" b="1" dirty="0">
                <a:solidFill>
                  <a:srgbClr val="1F4E79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A) Civil Protection / </a:t>
            </a:r>
            <a:r>
              <a:rPr lang="en-US" sz="2200" b="1" dirty="0" err="1">
                <a:solidFill>
                  <a:srgbClr val="1F4E79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Civilā</a:t>
            </a:r>
            <a:r>
              <a:rPr lang="en-US" sz="2200" b="1" dirty="0">
                <a:solidFill>
                  <a:srgbClr val="1F4E79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1F4E79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aizsardzība</a:t>
            </a:r>
            <a:br>
              <a:rPr lang="en-US" sz="22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200" b="1" dirty="0">
                <a:solidFill>
                  <a:srgbClr val="1F4E79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CP1 – Local preparedness / </a:t>
            </a:r>
            <a:r>
              <a:rPr lang="en-US" sz="2200" b="1" dirty="0" err="1">
                <a:solidFill>
                  <a:srgbClr val="1F4E79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Gatavība</a:t>
            </a:r>
            <a:r>
              <a:rPr lang="en-US" sz="2200" b="1" dirty="0">
                <a:solidFill>
                  <a:srgbClr val="1F4E79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1F4E79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vietējā</a:t>
            </a:r>
            <a:r>
              <a:rPr lang="en-US" sz="2200" b="1" dirty="0">
                <a:solidFill>
                  <a:srgbClr val="1F4E79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1F4E79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līmenī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3C5D21-E111-1284-1554-7354A057B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34642" y="3282697"/>
            <a:ext cx="3869462" cy="2170976"/>
          </a:xfrm>
        </p:spPr>
        <p:txBody>
          <a:bodyPr>
            <a:normAutofit fontScale="85000" lnSpcReduction="20000"/>
          </a:bodyPr>
          <a:lstStyle/>
          <a:p>
            <a:endParaRPr lang="lv-LV" dirty="0"/>
          </a:p>
          <a:p>
            <a:r>
              <a:rPr lang="en-US" sz="1900" dirty="0" err="1"/>
              <a:t>Tiešā</a:t>
            </a:r>
            <a:r>
              <a:rPr lang="en-US" sz="1900" dirty="0"/>
              <a:t> </a:t>
            </a:r>
            <a:r>
              <a:rPr lang="en-US" sz="1900" dirty="0" err="1"/>
              <a:t>pierobežā</a:t>
            </a:r>
            <a:r>
              <a:rPr lang="en-US" sz="1900" dirty="0"/>
              <a:t> (</a:t>
            </a:r>
            <a:r>
              <a:rPr lang="en-US" sz="1900" dirty="0" err="1"/>
              <a:t>ar</a:t>
            </a:r>
            <a:r>
              <a:rPr lang="lv-LV" sz="1900" dirty="0"/>
              <a:t> </a:t>
            </a:r>
            <a:r>
              <a:rPr lang="en-US" sz="1900" dirty="0" err="1"/>
              <a:t>agresorvalstīm</a:t>
            </a:r>
            <a:r>
              <a:rPr lang="en-US" sz="1900" dirty="0"/>
              <a:t> </a:t>
            </a:r>
            <a:r>
              <a:rPr lang="en-US" sz="1900" dirty="0" err="1"/>
              <a:t>Krieviju</a:t>
            </a:r>
            <a:r>
              <a:rPr lang="en-US" sz="1900" dirty="0"/>
              <a:t> un </a:t>
            </a:r>
            <a:r>
              <a:rPr lang="en-US" sz="1900" dirty="0" err="1"/>
              <a:t>Baltkrieviju</a:t>
            </a:r>
            <a:r>
              <a:rPr lang="en-US" sz="1900" dirty="0"/>
              <a:t>) </a:t>
            </a:r>
          </a:p>
          <a:p>
            <a:r>
              <a:rPr lang="fr-FR" sz="1900" b="1" dirty="0"/>
              <a:t>VRG </a:t>
            </a:r>
            <a:r>
              <a:rPr lang="fr-FR" sz="1900" b="1" dirty="0" err="1"/>
              <a:t>Somija</a:t>
            </a:r>
            <a:r>
              <a:rPr lang="fr-FR" sz="1900" b="1" dirty="0"/>
              <a:t> -</a:t>
            </a:r>
            <a:r>
              <a:rPr lang="fr-FR" sz="1900" b="1" dirty="0" err="1"/>
              <a:t>Igaunija</a:t>
            </a:r>
            <a:r>
              <a:rPr lang="fr-FR" sz="1900" b="1" dirty="0"/>
              <a:t> -</a:t>
            </a:r>
            <a:r>
              <a:rPr lang="fr-FR" sz="1900" b="1" dirty="0" err="1"/>
              <a:t>Latvija</a:t>
            </a:r>
            <a:r>
              <a:rPr lang="fr-FR" sz="1900" b="1" dirty="0"/>
              <a:t> -</a:t>
            </a:r>
            <a:r>
              <a:rPr lang="fr-FR" sz="1900" b="1" dirty="0" err="1"/>
              <a:t>Lietuva</a:t>
            </a:r>
            <a:r>
              <a:rPr lang="fr-FR" sz="1900" b="1" dirty="0"/>
              <a:t> -</a:t>
            </a:r>
            <a:r>
              <a:rPr lang="fr-FR" sz="1900" b="1" dirty="0" err="1"/>
              <a:t>Polija</a:t>
            </a:r>
            <a:endParaRPr lang="en-US" sz="1900" dirty="0"/>
          </a:p>
          <a:p>
            <a:pPr lvl="0"/>
            <a:r>
              <a:rPr lang="en-US" sz="1900" dirty="0" err="1"/>
              <a:t>Izstrādāt</a:t>
            </a:r>
            <a:r>
              <a:rPr lang="en-US" sz="1900" dirty="0"/>
              <a:t> </a:t>
            </a:r>
            <a:r>
              <a:rPr lang="en-US" sz="1900" dirty="0" err="1"/>
              <a:t>stratēģiju</a:t>
            </a:r>
            <a:r>
              <a:rPr lang="en-US" sz="1900" dirty="0"/>
              <a:t>, </a:t>
            </a:r>
            <a:r>
              <a:rPr lang="en-US" sz="1900" dirty="0" err="1"/>
              <a:t>konkrētus</a:t>
            </a:r>
            <a:r>
              <a:rPr lang="en-US" sz="1900" dirty="0"/>
              <a:t> </a:t>
            </a:r>
            <a:r>
              <a:rPr lang="en-US" sz="1900" dirty="0" err="1"/>
              <a:t>uzdevumus</a:t>
            </a:r>
            <a:endParaRPr lang="en-US" sz="19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E74573-23E5-B190-0477-4E2C7D27D1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201168"/>
            <a:ext cx="5493937" cy="544068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22272FE-F58B-25F5-C558-FBCCFE2B8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4084" y="201168"/>
            <a:ext cx="5495851" cy="5440680"/>
          </a:xfrm>
        </p:spPr>
        <p:txBody>
          <a:bodyPr/>
          <a:lstStyle/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D068C4-C5E6-DE03-F864-6A5A3C75F0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4641" y="960120"/>
            <a:ext cx="2746326" cy="22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836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C55C1-2EBE-18E2-8F22-2009889B6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39" y="1756130"/>
            <a:ext cx="8405753" cy="1570879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Paldies par uzmanību,</a:t>
            </a:r>
            <a:br>
              <a:rPr lang="lv-LV" dirty="0"/>
            </a:br>
            <a:r>
              <a:rPr lang="lv-LV" dirty="0"/>
              <a:t> lai veiksmīga foruma norise!</a:t>
            </a:r>
            <a:br>
              <a:rPr lang="lv-LV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D8B21-739F-3DEE-DB69-F58F4AC14D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4694" y="3530991"/>
            <a:ext cx="10239964" cy="2082018"/>
          </a:xfrm>
        </p:spPr>
        <p:txBody>
          <a:bodyPr>
            <a:normAutofit/>
          </a:bodyPr>
          <a:lstStyle/>
          <a:p>
            <a:pPr algn="ctr"/>
            <a:r>
              <a:rPr lang="lv-LV" sz="2000" dirty="0"/>
              <a:t>Saziņai </a:t>
            </a:r>
            <a:r>
              <a:rPr lang="en-US" sz="2000" dirty="0"/>
              <a:t>mob. 29413335</a:t>
            </a:r>
            <a:br>
              <a:rPr lang="en-US" sz="2000" dirty="0"/>
            </a:br>
            <a:r>
              <a:rPr lang="en-US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ludzaspartneriba@inbox.lv</a:t>
            </a:r>
            <a:r>
              <a:rPr lang="en-US" sz="2000" dirty="0"/>
              <a:t> ,</a:t>
            </a:r>
            <a:endParaRPr lang="lv-LV" sz="2000" dirty="0"/>
          </a:p>
          <a:p>
            <a:pPr algn="ctr"/>
            <a:r>
              <a:rPr lang="en-US" sz="2000" dirty="0"/>
              <a:t> Seko FB </a:t>
            </a:r>
            <a:r>
              <a:rPr lang="en-US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https://www.facebook.com/LudzasRajonaPartneriba</a:t>
            </a:r>
            <a:br>
              <a:rPr lang="en-US" sz="2000" dirty="0"/>
            </a:br>
            <a:r>
              <a:rPr lang="en-US" sz="2000" dirty="0"/>
              <a:t>LEADER </a:t>
            </a:r>
            <a:r>
              <a:rPr lang="en-US" sz="2000" dirty="0" err="1"/>
              <a:t>pieejas</a:t>
            </a:r>
            <a:r>
              <a:rPr lang="en-US" sz="2000" dirty="0"/>
              <a:t> </a:t>
            </a:r>
            <a:r>
              <a:rPr lang="en-US" sz="2000" dirty="0" err="1"/>
              <a:t>projektus</a:t>
            </a:r>
            <a:r>
              <a:rPr lang="en-US" sz="2000" dirty="0"/>
              <a:t> </a:t>
            </a:r>
            <a:r>
              <a:rPr lang="en-US" sz="2000" dirty="0" err="1"/>
              <a:t>skatīt</a:t>
            </a:r>
            <a:r>
              <a:rPr lang="en-US" sz="2000" dirty="0"/>
              <a:t> </a:t>
            </a:r>
            <a:r>
              <a:rPr lang="en-US" sz="20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www.ludzaspartneriba.lv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5326691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520</TotalTime>
  <Words>213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DM Sans</vt:lpstr>
      <vt:lpstr>Palatino Linotype</vt:lpstr>
      <vt:lpstr>Gallery</vt:lpstr>
      <vt:lpstr>  </vt:lpstr>
      <vt:lpstr>   LEADER projekti Stratēģiskie projekti (divi) “Civilās aizsardzības un sabiedrības drošības kapacitātes stiprināšana Ludzas novada 25  teritorijās«  * Informatīvās telpas stiprināšana,paredzot informatīvo stendu izvietošanu publiski pieejamās vietās.</vt:lpstr>
      <vt:lpstr>  IMPACT priorities  A) Civil Protection / Civilā aizsardzība CP1 – Local preparedness / Gatavība vietējā līmenī</vt:lpstr>
      <vt:lpstr>Paldies par uzmanību,  lai veiksmīga foruma norise!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BDR Ludzas rajona partnerība</dc:creator>
  <cp:lastModifiedBy>BDR Ludzas rajona partnerība</cp:lastModifiedBy>
  <cp:revision>59</cp:revision>
  <dcterms:created xsi:type="dcterms:W3CDTF">2026-02-19T08:01:45Z</dcterms:created>
  <dcterms:modified xsi:type="dcterms:W3CDTF">2026-04-10T05:27:48Z</dcterms:modified>
</cp:coreProperties>
</file>