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963"/>
    <a:srgbClr val="F1F98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987E3-E1F9-4899-90F5-389154181DDE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FA56A-C2F9-4E5B-9C1F-E840D1B3DCB4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FA56A-C2F9-4E5B-9C1F-E840D1B3DCB4}" type="slidenum">
              <a:rPr lang="lv-LV" smtClean="0"/>
              <a:t>1</a:t>
            </a:fld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A4329-0900-428D-AC73-5E72CE39A049}" type="datetimeFigureOut">
              <a:rPr lang="lv-LV" smtClean="0"/>
              <a:t>07.05.2019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12B0A-A563-4AEE-8B4E-70348C45C9EF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914400"/>
            <a:ext cx="5562600" cy="14700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lv-LV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Velotūrista vajadzības</a:t>
            </a:r>
            <a:endParaRPr lang="lv-LV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2209800"/>
            <a:ext cx="4876800" cy="609600"/>
          </a:xfrm>
          <a:solidFill>
            <a:srgbClr val="92D050"/>
          </a:solidFill>
        </p:spPr>
        <p:txBody>
          <a:bodyPr/>
          <a:lstStyle/>
          <a:p>
            <a:r>
              <a:rPr lang="lv-LV" b="1" dirty="0" smtClean="0">
                <a:solidFill>
                  <a:schemeClr val="bg1">
                    <a:lumMod val="95000"/>
                  </a:schemeClr>
                </a:solidFill>
              </a:rPr>
              <a:t>No teorijas līdz praksei</a:t>
            </a:r>
            <a:endParaRPr lang="lv-LV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0" y="838200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Santa Paegle</a:t>
            </a:r>
            <a:endParaRPr lang="lv-LV" dirty="0"/>
          </a:p>
        </p:txBody>
      </p:sp>
      <p:sp>
        <p:nvSpPr>
          <p:cNvPr id="6" name="TextBox 5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 err="1" smtClean="0"/>
              <a:t>www.kustibuprieks.lv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017-10-01 12-04-22 - IMG_9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514600"/>
            <a:ext cx="3124200" cy="2083809"/>
          </a:xfrm>
          <a:prstGeom prst="rect">
            <a:avLst/>
          </a:prstGeom>
        </p:spPr>
      </p:pic>
      <p:pic>
        <p:nvPicPr>
          <p:cNvPr id="22" name="Picture 21" descr="2018-08-19 10-24-17 - IMG_5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2286000"/>
            <a:ext cx="2895600" cy="1930400"/>
          </a:xfrm>
          <a:prstGeom prst="rect">
            <a:avLst/>
          </a:prstGeom>
        </p:spPr>
      </p:pic>
      <p:pic>
        <p:nvPicPr>
          <p:cNvPr id="18" name="Picture 17" descr="2016-05-14 12-43-49 - IMG_5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857243"/>
            <a:ext cx="4495799" cy="300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rgbClr val="FFC000"/>
          </a:solidFill>
        </p:spPr>
        <p:txBody>
          <a:bodyPr/>
          <a:lstStyle/>
          <a:p>
            <a:r>
              <a:rPr lang="lv-LV" b="1" dirty="0" smtClean="0"/>
              <a:t>VELOTŪRISTA PIEDERĪBA</a:t>
            </a:r>
            <a:endParaRPr lang="lv-LV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000" b="1" dirty="0" err="1" smtClean="0"/>
              <a:t>Velogrupas</a:t>
            </a:r>
            <a:r>
              <a:rPr lang="lv-LV" sz="2000" b="1" dirty="0" smtClean="0"/>
              <a:t> un interesenti</a:t>
            </a:r>
            <a:endParaRPr lang="lv-LV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1828800"/>
            <a:ext cx="6417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velopasākumi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 (kopēji tūrisma izbraucieni, </a:t>
            </a: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velosvētki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sasveicināšanās uz ceļa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pieredzes apmaiņa</a:t>
            </a:r>
            <a:endParaRPr lang="lv-LV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 descr="2018-05-20 12-41-22 - IMG_5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284" y="4212534"/>
            <a:ext cx="3962716" cy="2645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lv-LV" b="1" dirty="0" smtClean="0"/>
              <a:t>SOCIĀLĀ ATZINĪBA</a:t>
            </a:r>
            <a:endParaRPr lang="lv-LV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Sociālie tīkli, </a:t>
            </a:r>
            <a:r>
              <a:rPr lang="lv-LV" sz="2000" b="1" dirty="0" err="1" smtClean="0"/>
              <a:t>fotostāsti</a:t>
            </a:r>
            <a:endParaRPr lang="lv-LV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1828800"/>
            <a:ext cx="5360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dalīšanās sociālajos tīklos ar savu veikumu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“zaļā dzīvesveida” piekritēji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fotostāsti</a:t>
            </a:r>
            <a:endParaRPr lang="lv-LV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Fullscreen capture 2019-05-07 154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505200"/>
            <a:ext cx="4470400" cy="3352800"/>
          </a:xfrm>
          <a:prstGeom prst="rect">
            <a:avLst/>
          </a:prstGeom>
        </p:spPr>
      </p:pic>
      <p:pic>
        <p:nvPicPr>
          <p:cNvPr id="12" name="Picture 11" descr="DSC_0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2362200"/>
            <a:ext cx="4191000" cy="2794000"/>
          </a:xfrm>
          <a:prstGeom prst="rect">
            <a:avLst/>
          </a:prstGeom>
        </p:spPr>
      </p:pic>
      <p:pic>
        <p:nvPicPr>
          <p:cNvPr id="10" name="Picture 9" descr="2015-05-16 12-47-07 - IMG_7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418360"/>
            <a:ext cx="3657600" cy="2439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80709_21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714750"/>
            <a:ext cx="4191000" cy="3143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lv-LV" b="1" dirty="0" smtClean="0"/>
              <a:t>PAŠĪSTENOŠANĀS</a:t>
            </a:r>
            <a:endParaRPr lang="lv-LV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“Izkāpšana no komforta zonas”</a:t>
            </a:r>
            <a:endParaRPr lang="lv-LV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1600200"/>
            <a:ext cx="3191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vienas dienas kilometri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brauciena ilgums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maršruta grūtības izvēle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 descr="2016-09-17 11-51-50 - GOPR2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1752600"/>
            <a:ext cx="5181600" cy="3453008"/>
          </a:xfrm>
          <a:prstGeom prst="rect">
            <a:avLst/>
          </a:prstGeom>
        </p:spPr>
      </p:pic>
      <p:pic>
        <p:nvPicPr>
          <p:cNvPr id="8" name="Picture 7" descr="15-2017-10-14 12-09-36 - GOPR6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419600"/>
            <a:ext cx="4038600" cy="2694780"/>
          </a:xfrm>
          <a:prstGeom prst="rect">
            <a:avLst/>
          </a:prstGeom>
        </p:spPr>
      </p:pic>
      <p:pic>
        <p:nvPicPr>
          <p:cNvPr id="10" name="Picture 9" descr="2014-07-20 10-18-20 - IMG_7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67000"/>
            <a:ext cx="4267200" cy="284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609601"/>
            <a:ext cx="6934200" cy="76200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/>
          <a:lstStyle/>
          <a:p>
            <a:pPr algn="ctr"/>
            <a:r>
              <a:rPr lang="lv-LV" dirty="0" smtClean="0"/>
              <a:t>Tiekamies takās!</a:t>
            </a:r>
            <a:endParaRPr lang="lv-LV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7000" y="5562600"/>
            <a:ext cx="2667000" cy="1295400"/>
          </a:xfrm>
          <a:gradFill flip="none" rotWithShape="1">
            <a:gsLst>
              <a:gs pos="0">
                <a:srgbClr val="92D050">
                  <a:tint val="66000"/>
                  <a:satMod val="160000"/>
                  <a:alpha val="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400000" scaled="0"/>
            <a:tileRect/>
          </a:gradFill>
        </p:spPr>
        <p:txBody>
          <a:bodyPr>
            <a:normAutofit fontScale="77500" lnSpcReduction="20000"/>
          </a:bodyPr>
          <a:lstStyle/>
          <a:p>
            <a:pPr algn="r"/>
            <a:r>
              <a:rPr lang="lv-LV" dirty="0" smtClean="0">
                <a:solidFill>
                  <a:schemeClr val="tx1"/>
                </a:solidFill>
              </a:rPr>
              <a:t>Santa Paegle</a:t>
            </a:r>
          </a:p>
          <a:p>
            <a:pPr algn="r"/>
            <a:r>
              <a:rPr lang="lv-LV" dirty="0" smtClean="0">
                <a:solidFill>
                  <a:schemeClr val="tx1"/>
                </a:solidFill>
              </a:rPr>
              <a:t>SIA SPORTS S</a:t>
            </a:r>
          </a:p>
          <a:p>
            <a:pPr algn="r"/>
            <a:r>
              <a:rPr lang="lv-LV" dirty="0" err="1" smtClean="0">
                <a:solidFill>
                  <a:schemeClr val="tx1"/>
                </a:solidFill>
              </a:rPr>
              <a:t>mob.t</a:t>
            </a:r>
            <a:r>
              <a:rPr lang="lv-LV" dirty="0" smtClean="0">
                <a:solidFill>
                  <a:schemeClr val="tx1"/>
                </a:solidFill>
              </a:rPr>
              <a:t>.: +371 26356550</a:t>
            </a:r>
          </a:p>
          <a:p>
            <a:pPr algn="r"/>
            <a:r>
              <a:rPr lang="lv-LV" dirty="0" err="1" smtClean="0">
                <a:solidFill>
                  <a:schemeClr val="tx1"/>
                </a:solidFill>
              </a:rPr>
              <a:t>santa@kustibuprieks.lv</a:t>
            </a:r>
            <a:endParaRPr lang="lv-LV" dirty="0" smtClean="0">
              <a:solidFill>
                <a:schemeClr val="tx1"/>
              </a:solidFill>
            </a:endParaRPr>
          </a:p>
          <a:p>
            <a:pPr algn="r"/>
            <a:r>
              <a:rPr lang="lv-LV" dirty="0" err="1" smtClean="0">
                <a:solidFill>
                  <a:schemeClr val="tx1"/>
                </a:solidFill>
              </a:rPr>
              <a:t>www.kustibuprieks.lv</a:t>
            </a:r>
            <a:endParaRPr lang="lv-LV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qzsG7W4AAt8mm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143000"/>
            <a:ext cx="4419600" cy="4525963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953000" y="5334000"/>
            <a:ext cx="3979862" cy="33855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lv-LV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VELOSIPĒDS</a:t>
            </a: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953000" y="4572000"/>
            <a:ext cx="3981450" cy="596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lv-LV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Fizioloģiskās vajadzības:</a:t>
            </a:r>
            <a:r>
              <a:rPr kumimoji="0" lang="lv-LV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ēst, dzert, gulēt, atpūsties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953000" y="3657600"/>
            <a:ext cx="3981450" cy="673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lv-LV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Drošība:</a:t>
            </a:r>
            <a:r>
              <a:rPr kumimoji="0" lang="lv-LV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infrastruktūra (kartes, marķējums), medicīna, </a:t>
            </a:r>
            <a:r>
              <a:rPr kumimoji="0" lang="lv-LV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velo</a:t>
            </a:r>
            <a:r>
              <a:rPr kumimoji="0" lang="lv-LV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labošana, inventārs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953000" y="2971800"/>
            <a:ext cx="3981450" cy="5461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lv-LV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Piederība:</a:t>
            </a:r>
            <a:r>
              <a:rPr kumimoji="0" lang="lv-LV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lv-LV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velogrupas</a:t>
            </a:r>
            <a:r>
              <a:rPr kumimoji="0" lang="lv-LV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, interešu domubiedri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953000" y="2057400"/>
            <a:ext cx="3981450" cy="673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lv-LV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Sociālā atzinība: </a:t>
            </a:r>
            <a:r>
              <a:rPr kumimoji="0" lang="lv-LV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sociālie tīkli, foto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953000" y="1143000"/>
            <a:ext cx="3981450" cy="673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lv-LV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Pašīstenošanās</a:t>
            </a:r>
            <a:r>
              <a:rPr kumimoji="0" lang="lv-LV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: </a:t>
            </a:r>
            <a:r>
              <a:rPr kumimoji="0" lang="lv-LV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maršrutu garumi vienai dienai, sevis pārbaudīšana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50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6400800" cy="1143000"/>
          </a:xfrm>
          <a:solidFill>
            <a:srgbClr val="92D050"/>
          </a:solidFill>
        </p:spPr>
        <p:txBody>
          <a:bodyPr/>
          <a:lstStyle/>
          <a:p>
            <a:r>
              <a:rPr lang="lv-LV" b="1" dirty="0" smtClean="0"/>
              <a:t>VELOSIPĒDS</a:t>
            </a:r>
            <a:endParaRPr lang="lv-LV" b="1" dirty="0"/>
          </a:p>
        </p:txBody>
      </p:sp>
      <p:pic>
        <p:nvPicPr>
          <p:cNvPr id="4" name="Content Placeholder 3" descr="BikeTyp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5429964" cy="4998816"/>
          </a:xfrm>
        </p:spPr>
      </p:pic>
      <p:pic>
        <p:nvPicPr>
          <p:cNvPr id="5" name="Picture 4" descr="080-2015-05-02 19-50-12 - IMG_0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03876" y="2744724"/>
            <a:ext cx="4572000" cy="3044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50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lv-LV" b="1" dirty="0" smtClean="0"/>
              <a:t>VELOTŪRISTA PAMATVAJADZĪBAS</a:t>
            </a:r>
            <a:endParaRPr lang="lv-LV" b="1" dirty="0"/>
          </a:p>
        </p:txBody>
      </p:sp>
      <p:pic>
        <p:nvPicPr>
          <p:cNvPr id="5" name="Content Placeholder 4" descr="20180710_061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3581400"/>
            <a:ext cx="4114800" cy="2740685"/>
          </a:xfrm>
        </p:spPr>
      </p:pic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50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1219200"/>
            <a:ext cx="3276600" cy="523220"/>
          </a:xfrm>
          <a:prstGeom prst="rect">
            <a:avLst/>
          </a:prstGeom>
          <a:solidFill>
            <a:srgbClr val="F1F98B"/>
          </a:solidFill>
        </p:spPr>
        <p:txBody>
          <a:bodyPr wrap="square" rtlCol="0">
            <a:spAutoFit/>
          </a:bodyPr>
          <a:lstStyle/>
          <a:p>
            <a:r>
              <a:rPr lang="lv-LV" sz="2800" b="1" dirty="0" smtClean="0"/>
              <a:t>Naktsmītnes</a:t>
            </a:r>
            <a:endParaRPr lang="lv-LV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057400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droša vieta (slēdzama telpa) </a:t>
            </a:r>
            <a:r>
              <a:rPr lang="lv-LV" sz="2000" dirty="0">
                <a:latin typeface="Arial" pitchFamily="34" charset="0"/>
                <a:cs typeface="Arial" pitchFamily="34" charset="0"/>
              </a:rPr>
              <a:t>velosipēda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novietošanai pa nakti / citu laiku</a:t>
            </a:r>
          </a:p>
          <a:p>
            <a:pPr marL="6350" lvl="1"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mazgāšanas un žāvēšanas iespējas apģērbam un inventāram 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aptieciņa velosipēdam un braucējam</a:t>
            </a:r>
          </a:p>
          <a:p>
            <a:pPr marL="6350" lvl="1"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iespējas uzlādēt elektroniskās ierīces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dažāda informācija: </a:t>
            </a:r>
          </a:p>
          <a:p>
            <a:pPr marL="465138" lvl="2">
              <a:buFont typeface="Wingdings" pitchFamily="2" charset="2"/>
              <a:buChar char="ü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Velomaršrutu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 kartes</a:t>
            </a:r>
          </a:p>
          <a:p>
            <a:pPr marL="465138" lvl="2">
              <a:buFont typeface="Wingdings" pitchFamily="2" charset="2"/>
              <a:buChar char="ü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Apskates objekti</a:t>
            </a:r>
          </a:p>
          <a:p>
            <a:pPr marL="465138" lvl="2">
              <a:buFont typeface="Wingdings" pitchFamily="2" charset="2"/>
              <a:buChar char="ü"/>
            </a:pP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Velonomas</a:t>
            </a:r>
            <a:endParaRPr lang="lv-LV" sz="2000" dirty="0">
              <a:latin typeface="Arial" pitchFamily="34" charset="0"/>
              <a:cs typeface="Arial" pitchFamily="34" charset="0"/>
            </a:endParaRPr>
          </a:p>
          <a:p>
            <a:pPr marL="465138" lvl="2">
              <a:buFont typeface="Wingdings" pitchFamily="2" charset="2"/>
              <a:buChar char="ü"/>
            </a:pP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Velodarbnīcu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 kontakti</a:t>
            </a:r>
          </a:p>
          <a:p>
            <a:pPr lvl="1">
              <a:buFont typeface="Wingdings" pitchFamily="2" charset="2"/>
              <a:buChar char="ü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Sabiedriskā transporta grafiki</a:t>
            </a:r>
          </a:p>
          <a:p>
            <a:pPr lvl="1">
              <a:buFont typeface="Wingdings" pitchFamily="2" charset="2"/>
              <a:buChar char="ü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un cita informācija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lv-LV" b="1" dirty="0" smtClean="0"/>
              <a:t>VELOTŪRISTA PAMATVAJADZĪBAS</a:t>
            </a:r>
            <a:endParaRPr lang="lv-LV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rgbClr val="F1F98B"/>
          </a:solidFill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Ēšana / ūdens</a:t>
            </a:r>
            <a:endParaRPr lang="lv-LV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2667000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iespēja droši novietot velosipēdus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pirmās palīdzības aptieciņa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interneta pieeja 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tūrisma informācija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iespējas uzlādēt elektroniskās ierīces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7912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dirty="0" smtClean="0"/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brīvi pieejams dzeramais ūdens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norādes ar ūdens uzpildes iespējām</a:t>
            </a:r>
          </a:p>
        </p:txBody>
      </p:sp>
      <p:pic>
        <p:nvPicPr>
          <p:cNvPr id="12" name="Picture 11" descr="20180709_065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4343400"/>
            <a:ext cx="3352800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50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Content Placeholder 8" descr="2016-08-17 20-41-39 - IMG_98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57600" y="1752600"/>
            <a:ext cx="4914900" cy="327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lv-LV" b="1" dirty="0" smtClean="0"/>
              <a:t>VELOTŪRISTA PAMATVAJADZĪBAS</a:t>
            </a:r>
            <a:endParaRPr lang="lv-LV" b="1" dirty="0"/>
          </a:p>
        </p:txBody>
      </p:sp>
      <p:pic>
        <p:nvPicPr>
          <p:cNvPr id="13" name="Picture 12" descr="2016-07-21 16-20-33 - 20160721_162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8000" y="4191000"/>
            <a:ext cx="3556000" cy="2667000"/>
          </a:xfrm>
          <a:prstGeom prst="rect">
            <a:avLst/>
          </a:prstGeom>
        </p:spPr>
      </p:pic>
      <p:pic>
        <p:nvPicPr>
          <p:cNvPr id="14" name="Picture 13" descr="20180709_1045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7728" y="1447800"/>
            <a:ext cx="4686272" cy="3124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rgbClr val="F1F98B"/>
          </a:solidFill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Atpūtas vietas</a:t>
            </a:r>
            <a:endParaRPr lang="lv-LV" sz="2000" b="1" dirty="0"/>
          </a:p>
        </p:txBody>
      </p:sp>
      <p:pic>
        <p:nvPicPr>
          <p:cNvPr id="12" name="Content Placeholder 11" descr="2017-09-19 09-07-27 - IMG_777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800" y="4035728"/>
            <a:ext cx="4229698" cy="2822272"/>
          </a:xfrm>
        </p:spPr>
      </p:pic>
      <p:sp>
        <p:nvSpPr>
          <p:cNvPr id="15" name="TextBox 14"/>
          <p:cNvSpPr txBox="1"/>
          <p:nvPr/>
        </p:nvSpPr>
        <p:spPr>
          <a:xfrm>
            <a:off x="304800" y="1828800"/>
            <a:ext cx="42482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vieta, kur piesliet </a:t>
            </a: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velo</a:t>
            </a:r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soli, galds, nojume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atzīmētas kartē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regulāri apsekotas un sakoptas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ideāli, ja izvietota apkārtnes karte</a:t>
            </a:r>
            <a:endParaRPr lang="lv-LV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97-2015-05-04 15-21-24 - IMG_0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8325" y="4495800"/>
            <a:ext cx="3775675" cy="2514600"/>
          </a:xfrm>
          <a:prstGeom prst="rect">
            <a:avLst/>
          </a:prstGeom>
        </p:spPr>
      </p:pic>
      <p:pic>
        <p:nvPicPr>
          <p:cNvPr id="18" name="Picture 17" descr="2017-09-19 07-19-54 - IMG_77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2761" y="2133600"/>
            <a:ext cx="3771239" cy="2512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lv-LV" b="1" dirty="0" smtClean="0"/>
              <a:t>VELOTŪRISTA DROŠĪBA</a:t>
            </a:r>
            <a:endParaRPr lang="lv-LV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rgbClr val="F3B963"/>
          </a:solidFill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Ceļa infrastruktūra</a:t>
            </a:r>
            <a:endParaRPr lang="lv-LV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524000"/>
            <a:ext cx="5814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satiksmes dalībnieku savstarpējā kultūra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droša pārvietošanās (asfalts, atsevišķas joslas)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nepārprotamas norādes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sakopti un uzturēti </a:t>
            </a:r>
            <a:r>
              <a:rPr lang="lv-LV" sz="2000" dirty="0" err="1" smtClean="0">
                <a:latin typeface="Arial" pitchFamily="34" charset="0"/>
                <a:cs typeface="Arial" pitchFamily="34" charset="0"/>
              </a:rPr>
              <a:t>problēmposmi</a:t>
            </a:r>
            <a:endParaRPr lang="lv-LV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2014-06-05 15-12-07 - IMG_6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625034"/>
            <a:ext cx="3352800" cy="2232965"/>
          </a:xfrm>
          <a:prstGeom prst="rect">
            <a:avLst/>
          </a:prstGeom>
        </p:spPr>
      </p:pic>
      <p:pic>
        <p:nvPicPr>
          <p:cNvPr id="21" name="Picture 20" descr="2017-06-01 15-48-10 - GOPR47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4800600"/>
            <a:ext cx="2743200" cy="2057400"/>
          </a:xfrm>
          <a:prstGeom prst="rect">
            <a:avLst/>
          </a:prstGeom>
        </p:spPr>
      </p:pic>
      <p:pic>
        <p:nvPicPr>
          <p:cNvPr id="16" name="Content Placeholder 15" descr="csddoutdoorplakats-lauzt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914400" y="2895600"/>
            <a:ext cx="4724400" cy="19012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2017-07-01 08-30-46 - GOPR5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2743200"/>
            <a:ext cx="3389957" cy="4525963"/>
          </a:xfrm>
        </p:spPr>
      </p:pic>
      <p:pic>
        <p:nvPicPr>
          <p:cNvPr id="25" name="Picture 24" descr="20170911_133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990600"/>
            <a:ext cx="3810000" cy="2514600"/>
          </a:xfrm>
          <a:prstGeom prst="rect">
            <a:avLst/>
          </a:prstGeom>
        </p:spPr>
      </p:pic>
      <p:pic>
        <p:nvPicPr>
          <p:cNvPr id="22" name="Picture 21" descr="2014-05-29 09-23-42 - IMG_54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016045"/>
            <a:ext cx="4267200" cy="2841955"/>
          </a:xfrm>
          <a:prstGeom prst="rect">
            <a:avLst/>
          </a:prstGeom>
        </p:spPr>
      </p:pic>
      <p:pic>
        <p:nvPicPr>
          <p:cNvPr id="13" name="Picture 12" descr="2017-07-01 08-30-50 - GOPR51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0400" y="3709101"/>
            <a:ext cx="2362200" cy="3148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 descr="2016-07-07 22-00-20 - 20160707_220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38600"/>
            <a:ext cx="2333507" cy="3124200"/>
          </a:xfrm>
          <a:prstGeom prst="rect">
            <a:avLst/>
          </a:prstGeom>
        </p:spPr>
      </p:pic>
      <p:pic>
        <p:nvPicPr>
          <p:cNvPr id="15" name="Picture 14" descr="2017-06-01 16-01-05 - GOPR47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1066800"/>
            <a:ext cx="44196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lv-LV" b="1" dirty="0" smtClean="0"/>
              <a:t>VELOTŪRISTA DROŠĪBA</a:t>
            </a:r>
            <a:endParaRPr lang="lv-LV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rgbClr val="F3B963"/>
          </a:solidFill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Ceļa infrastruktūra</a:t>
            </a:r>
            <a:endParaRPr lang="lv-LV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2018-07-08 11-16-22 - GOPR7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34112" y="2636837"/>
            <a:ext cx="2809888" cy="42211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1534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lv-LV" b="1" dirty="0" smtClean="0"/>
              <a:t>VELOTŪRISTA DROŠĪBA</a:t>
            </a:r>
            <a:endParaRPr lang="lv-LV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58530" y="6488668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bg1">
                    <a:lumMod val="85000"/>
                  </a:schemeClr>
                </a:solidFill>
              </a:rPr>
              <a:t>www.kustibuprieks.lv</a:t>
            </a:r>
            <a:endParaRPr lang="lv-LV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3581400" cy="400110"/>
          </a:xfrm>
          <a:prstGeom prst="rect">
            <a:avLst/>
          </a:prstGeom>
          <a:solidFill>
            <a:srgbClr val="F3B963"/>
          </a:solidFill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Kartes un </a:t>
            </a:r>
            <a:r>
              <a:rPr lang="lv-LV" sz="2000" b="1" dirty="0" err="1" smtClean="0"/>
              <a:t>info</a:t>
            </a:r>
            <a:r>
              <a:rPr lang="lv-LV" sz="2000" b="1" dirty="0" smtClean="0"/>
              <a:t> stendi</a:t>
            </a:r>
            <a:endParaRPr lang="lv-LV" sz="2000" b="1" dirty="0"/>
          </a:p>
        </p:txBody>
      </p:sp>
      <p:pic>
        <p:nvPicPr>
          <p:cNvPr id="13" name="Picture 12" descr="031-2015-05-01 15-48-04 - IMG_0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676400"/>
            <a:ext cx="4343400" cy="2892705"/>
          </a:xfrm>
          <a:prstGeom prst="rect">
            <a:avLst/>
          </a:prstGeom>
        </p:spPr>
      </p:pic>
      <p:pic>
        <p:nvPicPr>
          <p:cNvPr id="14" name="Picture 13" descr="2014-06-05 08-38-20 - IMG_6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4023667"/>
            <a:ext cx="4267200" cy="2834333"/>
          </a:xfrm>
          <a:prstGeom prst="rect">
            <a:avLst/>
          </a:prstGeom>
        </p:spPr>
      </p:pic>
      <p:pic>
        <p:nvPicPr>
          <p:cNvPr id="15" name="Picture 14" descr="2018-07-29 10-00-59 - IMG_5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94032" y="4267200"/>
            <a:ext cx="3890090" cy="259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057400"/>
            <a:ext cx="4900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kartes izmērs 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lejupielādējama maršruta GPX datne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maršruta shēma un detalizēta apkārtne</a:t>
            </a:r>
          </a:p>
          <a:p>
            <a:pPr>
              <a:buFont typeface="Wingdings" pitchFamily="2" charset="2"/>
              <a:buChar char="Ø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vietējie objekti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319</Words>
  <Application>Microsoft Office PowerPoint</Application>
  <PresentationFormat>On-screen Show (4:3)</PresentationFormat>
  <Paragraphs>88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Velotūrista vajadzības</vt:lpstr>
      <vt:lpstr>Slide 2</vt:lpstr>
      <vt:lpstr>VELOSIPĒDS</vt:lpstr>
      <vt:lpstr>VELOTŪRISTA PAMATVAJADZĪBAS</vt:lpstr>
      <vt:lpstr>VELOTŪRISTA PAMATVAJADZĪBAS</vt:lpstr>
      <vt:lpstr>VELOTŪRISTA PAMATVAJADZĪBAS</vt:lpstr>
      <vt:lpstr>VELOTŪRISTA DROŠĪBA</vt:lpstr>
      <vt:lpstr>VELOTŪRISTA DROŠĪBA</vt:lpstr>
      <vt:lpstr>VELOTŪRISTA DROŠĪBA</vt:lpstr>
      <vt:lpstr>VELOTŪRISTA PIEDERĪBA</vt:lpstr>
      <vt:lpstr>SOCIĀLĀ ATZINĪBA</vt:lpstr>
      <vt:lpstr>PAŠĪSTENOŠANĀS</vt:lpstr>
      <vt:lpstr>Tiekamies takās!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Velotūrista vajadzības</dc:title>
  <dc:creator>Santa</dc:creator>
  <cp:lastModifiedBy>Santa</cp:lastModifiedBy>
  <cp:revision>25</cp:revision>
  <dcterms:created xsi:type="dcterms:W3CDTF">2019-05-07T07:33:12Z</dcterms:created>
  <dcterms:modified xsi:type="dcterms:W3CDTF">2019-05-07T12:55:20Z</dcterms:modified>
</cp:coreProperties>
</file>