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5" autoAdjust="0"/>
    <p:restoredTop sz="94655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3AC8D9-AF92-4C3F-8EA2-83B1221EB25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7C7EB50F-E08D-414E-9171-6FBA1A5BE698}">
      <dgm:prSet phldrT="[Teksts]" custT="1"/>
      <dgm:spPr/>
      <dgm:t>
        <a:bodyPr/>
        <a:lstStyle/>
        <a:p>
          <a:r>
            <a:rPr lang="lv-LV" sz="2000" dirty="0" smtClean="0"/>
            <a:t>Biedrība „ Ludzas rajona partnerība” (Vadošais partneris)</a:t>
          </a:r>
          <a:endParaRPr lang="lv-LV" sz="2000" dirty="0"/>
        </a:p>
      </dgm:t>
    </dgm:pt>
    <dgm:pt modelId="{47267BDC-C84B-496B-8FD4-532544E53651}" type="parTrans" cxnId="{FC61BB95-861D-4BAE-961C-6D139BE9B42B}">
      <dgm:prSet/>
      <dgm:spPr/>
      <dgm:t>
        <a:bodyPr/>
        <a:lstStyle/>
        <a:p>
          <a:endParaRPr lang="lv-LV"/>
        </a:p>
      </dgm:t>
    </dgm:pt>
    <dgm:pt modelId="{D6B2AB37-F4AA-4CA0-AB54-DF070C65842C}" type="sibTrans" cxnId="{FC61BB95-861D-4BAE-961C-6D139BE9B42B}">
      <dgm:prSet/>
      <dgm:spPr/>
      <dgm:t>
        <a:bodyPr/>
        <a:lstStyle/>
        <a:p>
          <a:endParaRPr lang="lv-LV"/>
        </a:p>
      </dgm:t>
    </dgm:pt>
    <dgm:pt modelId="{9AFCF021-F334-4B8D-BD24-99A1B0557C11}">
      <dgm:prSet phldrT="[Teksts]" custT="1"/>
      <dgm:spPr/>
      <dgm:t>
        <a:bodyPr/>
        <a:lstStyle/>
        <a:p>
          <a:r>
            <a:rPr lang="lv-LV" sz="1800" dirty="0" smtClean="0"/>
            <a:t>BDR „Daugavpils un Ilūkstes novadu partnerība „Kaimiņi””</a:t>
          </a:r>
          <a:endParaRPr lang="lv-LV" sz="1800" dirty="0"/>
        </a:p>
      </dgm:t>
    </dgm:pt>
    <dgm:pt modelId="{BE508B31-12A1-4D12-9E56-02DF6241F8EC}" type="parTrans" cxnId="{C9A34358-208E-407A-8725-AE3D18CBD599}">
      <dgm:prSet/>
      <dgm:spPr/>
      <dgm:t>
        <a:bodyPr/>
        <a:lstStyle/>
        <a:p>
          <a:endParaRPr lang="lv-LV"/>
        </a:p>
      </dgm:t>
    </dgm:pt>
    <dgm:pt modelId="{10EE2774-836B-4309-8777-5DCF55D3116B}" type="sibTrans" cxnId="{C9A34358-208E-407A-8725-AE3D18CBD599}">
      <dgm:prSet/>
      <dgm:spPr/>
      <dgm:t>
        <a:bodyPr/>
        <a:lstStyle/>
        <a:p>
          <a:endParaRPr lang="lv-LV"/>
        </a:p>
      </dgm:t>
    </dgm:pt>
    <dgm:pt modelId="{5B860E02-4CB6-4A5D-9DBF-287545A3246E}">
      <dgm:prSet phldrT="[Teksts]" custT="1"/>
      <dgm:spPr/>
      <dgm:t>
        <a:bodyPr/>
        <a:lstStyle/>
        <a:p>
          <a:r>
            <a:rPr lang="lv-LV" sz="1800" dirty="0" smtClean="0"/>
            <a:t>BDR „Balvu rajona partnerība</a:t>
          </a:r>
          <a:r>
            <a:rPr lang="lv-LV" sz="1900" dirty="0" smtClean="0"/>
            <a:t>”</a:t>
          </a:r>
          <a:endParaRPr lang="lv-LV" sz="1900" dirty="0"/>
        </a:p>
      </dgm:t>
    </dgm:pt>
    <dgm:pt modelId="{F27CAE54-486B-4A1D-8A34-EB6FE7C0D5BF}" type="parTrans" cxnId="{A3045234-1E51-446A-A9CD-7430D5F4807C}">
      <dgm:prSet/>
      <dgm:spPr/>
      <dgm:t>
        <a:bodyPr/>
        <a:lstStyle/>
        <a:p>
          <a:endParaRPr lang="lv-LV"/>
        </a:p>
      </dgm:t>
    </dgm:pt>
    <dgm:pt modelId="{34420CB1-53CF-4F8C-BEF1-69EF1744CBFC}" type="sibTrans" cxnId="{A3045234-1E51-446A-A9CD-7430D5F4807C}">
      <dgm:prSet/>
      <dgm:spPr/>
      <dgm:t>
        <a:bodyPr/>
        <a:lstStyle/>
        <a:p>
          <a:endParaRPr lang="lv-LV"/>
        </a:p>
      </dgm:t>
    </dgm:pt>
    <dgm:pt modelId="{34884756-30FD-4F54-B81E-B881D185EBEF}">
      <dgm:prSet phldrT="[Teksts]" custT="1"/>
      <dgm:spPr/>
      <dgm:t>
        <a:bodyPr/>
        <a:lstStyle/>
        <a:p>
          <a:r>
            <a:rPr lang="lv-LV" sz="1800" dirty="0" smtClean="0"/>
            <a:t>BDR „Rēzeknes rajona kopienu partnerība</a:t>
          </a:r>
          <a:r>
            <a:rPr lang="lv-LV" sz="1900" dirty="0" smtClean="0"/>
            <a:t>”</a:t>
          </a:r>
          <a:endParaRPr lang="lv-LV" sz="1900" dirty="0"/>
        </a:p>
      </dgm:t>
    </dgm:pt>
    <dgm:pt modelId="{8FA7B99F-5ED0-45A0-A348-A4ABD7578296}" type="parTrans" cxnId="{F6D8E67E-1B05-4E76-A45D-27357B704625}">
      <dgm:prSet/>
      <dgm:spPr/>
      <dgm:t>
        <a:bodyPr/>
        <a:lstStyle/>
        <a:p>
          <a:endParaRPr lang="lv-LV"/>
        </a:p>
      </dgm:t>
    </dgm:pt>
    <dgm:pt modelId="{F39B6804-1013-469B-BA05-01EDA961597F}" type="sibTrans" cxnId="{F6D8E67E-1B05-4E76-A45D-27357B704625}">
      <dgm:prSet/>
      <dgm:spPr/>
      <dgm:t>
        <a:bodyPr/>
        <a:lstStyle/>
        <a:p>
          <a:endParaRPr lang="lv-LV"/>
        </a:p>
      </dgm:t>
    </dgm:pt>
    <dgm:pt modelId="{4013ED48-5CE1-482F-812D-E70FC12C56E1}">
      <dgm:prSet phldrT="[Teksts]" custT="1"/>
      <dgm:spPr/>
      <dgm:t>
        <a:bodyPr/>
        <a:lstStyle/>
        <a:p>
          <a:r>
            <a:rPr lang="lv-LV" sz="1800" dirty="0" smtClean="0"/>
            <a:t>BDR „Krāslavas rajona partnerība”</a:t>
          </a:r>
          <a:endParaRPr lang="lv-LV" sz="1800" dirty="0"/>
        </a:p>
      </dgm:t>
    </dgm:pt>
    <dgm:pt modelId="{69FC3C5A-ACE8-43ED-B861-B6F5921FC4F0}" type="parTrans" cxnId="{D7CA14AA-9426-4FE4-8F0A-B4C3D37CF6CD}">
      <dgm:prSet/>
      <dgm:spPr/>
      <dgm:t>
        <a:bodyPr/>
        <a:lstStyle/>
        <a:p>
          <a:endParaRPr lang="lv-LV"/>
        </a:p>
      </dgm:t>
    </dgm:pt>
    <dgm:pt modelId="{19A06CB7-DB91-4873-B3B2-F5430ABF8ABA}" type="sibTrans" cxnId="{D7CA14AA-9426-4FE4-8F0A-B4C3D37CF6CD}">
      <dgm:prSet/>
      <dgm:spPr/>
      <dgm:t>
        <a:bodyPr/>
        <a:lstStyle/>
        <a:p>
          <a:endParaRPr lang="lv-LV"/>
        </a:p>
      </dgm:t>
    </dgm:pt>
    <dgm:pt modelId="{08672414-A915-4352-9E34-F75635FD850F}">
      <dgm:prSet phldrT="[Teksts]" custT="1"/>
      <dgm:spPr/>
      <dgm:t>
        <a:bodyPr/>
        <a:lstStyle/>
        <a:p>
          <a:r>
            <a:rPr lang="lv-LV" sz="1800" dirty="0" smtClean="0"/>
            <a:t>BDR „SATEKA”</a:t>
          </a:r>
          <a:endParaRPr lang="lv-LV" sz="1800" dirty="0"/>
        </a:p>
      </dgm:t>
    </dgm:pt>
    <dgm:pt modelId="{7A872505-94A7-497B-9618-FFAB80F0FDB5}" type="parTrans" cxnId="{1D4D20AA-EB08-49BF-8A92-B4E0CB454486}">
      <dgm:prSet/>
      <dgm:spPr/>
      <dgm:t>
        <a:bodyPr/>
        <a:lstStyle/>
        <a:p>
          <a:endParaRPr lang="lv-LV"/>
        </a:p>
      </dgm:t>
    </dgm:pt>
    <dgm:pt modelId="{C829F700-8E03-431C-A004-F9E618240A7A}" type="sibTrans" cxnId="{1D4D20AA-EB08-49BF-8A92-B4E0CB454486}">
      <dgm:prSet/>
      <dgm:spPr/>
      <dgm:t>
        <a:bodyPr/>
        <a:lstStyle/>
        <a:p>
          <a:endParaRPr lang="lv-LV"/>
        </a:p>
      </dgm:t>
    </dgm:pt>
    <dgm:pt modelId="{7D9237DF-BAC2-4DF6-AAE6-0512BD1EC569}">
      <dgm:prSet phldrT="[Teksts]" custT="1"/>
      <dgm:spPr/>
      <dgm:t>
        <a:bodyPr/>
        <a:lstStyle/>
        <a:p>
          <a:r>
            <a:rPr lang="lv-LV" sz="1800" dirty="0" smtClean="0"/>
            <a:t>BDR „Preiļu rajona partnerība”</a:t>
          </a:r>
          <a:endParaRPr lang="lv-LV" sz="1800" dirty="0"/>
        </a:p>
      </dgm:t>
    </dgm:pt>
    <dgm:pt modelId="{A4A51C93-F819-48F5-87FF-D2D4F95D852F}" type="parTrans" cxnId="{17C3DAC5-45E0-4F07-B1C3-E4BB27ECAF6D}">
      <dgm:prSet/>
      <dgm:spPr/>
      <dgm:t>
        <a:bodyPr/>
        <a:lstStyle/>
        <a:p>
          <a:endParaRPr lang="lv-LV"/>
        </a:p>
      </dgm:t>
    </dgm:pt>
    <dgm:pt modelId="{F718E521-4718-4581-88D3-AD7742D02C2E}" type="sibTrans" cxnId="{17C3DAC5-45E0-4F07-B1C3-E4BB27ECAF6D}">
      <dgm:prSet/>
      <dgm:spPr/>
      <dgm:t>
        <a:bodyPr/>
        <a:lstStyle/>
        <a:p>
          <a:endParaRPr lang="lv-LV"/>
        </a:p>
      </dgm:t>
    </dgm:pt>
    <dgm:pt modelId="{29DA5619-00DF-4E39-853A-5D26863FD86A}" type="pres">
      <dgm:prSet presAssocID="{663AC8D9-AF92-4C3F-8EA2-83B1221EB25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lv-LV"/>
        </a:p>
      </dgm:t>
    </dgm:pt>
    <dgm:pt modelId="{EC222E14-58EB-4EF5-ABFE-C75B844962D5}" type="pres">
      <dgm:prSet presAssocID="{7C7EB50F-E08D-414E-9171-6FBA1A5BE698}" presName="hierRoot1" presStyleCnt="0">
        <dgm:presLayoutVars>
          <dgm:hierBranch val="init"/>
        </dgm:presLayoutVars>
      </dgm:prSet>
      <dgm:spPr/>
    </dgm:pt>
    <dgm:pt modelId="{9720EAA6-8821-4088-9C38-65AB3052D87E}" type="pres">
      <dgm:prSet presAssocID="{7C7EB50F-E08D-414E-9171-6FBA1A5BE698}" presName="rootComposite1" presStyleCnt="0"/>
      <dgm:spPr/>
    </dgm:pt>
    <dgm:pt modelId="{68DA5FF9-070E-477B-9013-33F43847A998}" type="pres">
      <dgm:prSet presAssocID="{7C7EB50F-E08D-414E-9171-6FBA1A5BE698}" presName="rootText1" presStyleLbl="node0" presStyleIdx="0" presStyleCnt="1" custScaleX="197523" custScaleY="229087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26D1FF82-7574-43C3-B4D7-E27966C9AA96}" type="pres">
      <dgm:prSet presAssocID="{7C7EB50F-E08D-414E-9171-6FBA1A5BE698}" presName="rootConnector1" presStyleLbl="node1" presStyleIdx="0" presStyleCnt="0"/>
      <dgm:spPr/>
      <dgm:t>
        <a:bodyPr/>
        <a:lstStyle/>
        <a:p>
          <a:endParaRPr lang="lv-LV"/>
        </a:p>
      </dgm:t>
    </dgm:pt>
    <dgm:pt modelId="{E4CFA90D-2D2F-46A9-96C9-1E2901227502}" type="pres">
      <dgm:prSet presAssocID="{7C7EB50F-E08D-414E-9171-6FBA1A5BE698}" presName="hierChild2" presStyleCnt="0"/>
      <dgm:spPr/>
    </dgm:pt>
    <dgm:pt modelId="{44A8BFFC-4D6A-4746-B3FF-865F068722BC}" type="pres">
      <dgm:prSet presAssocID="{BE508B31-12A1-4D12-9E56-02DF6241F8EC}" presName="Name37" presStyleLbl="parChTrans1D2" presStyleIdx="0" presStyleCnt="6"/>
      <dgm:spPr/>
      <dgm:t>
        <a:bodyPr/>
        <a:lstStyle/>
        <a:p>
          <a:endParaRPr lang="lv-LV"/>
        </a:p>
      </dgm:t>
    </dgm:pt>
    <dgm:pt modelId="{3BB4C58F-F894-45F6-AECD-87F40A77F5D6}" type="pres">
      <dgm:prSet presAssocID="{9AFCF021-F334-4B8D-BD24-99A1B0557C11}" presName="hierRoot2" presStyleCnt="0">
        <dgm:presLayoutVars>
          <dgm:hierBranch val="init"/>
        </dgm:presLayoutVars>
      </dgm:prSet>
      <dgm:spPr/>
    </dgm:pt>
    <dgm:pt modelId="{FCEE0EE1-5CA3-430B-8D95-727E9004A47D}" type="pres">
      <dgm:prSet presAssocID="{9AFCF021-F334-4B8D-BD24-99A1B0557C11}" presName="rootComposite" presStyleCnt="0"/>
      <dgm:spPr/>
    </dgm:pt>
    <dgm:pt modelId="{115826B8-B966-43FA-BE56-9A3A27208DE6}" type="pres">
      <dgm:prSet presAssocID="{9AFCF021-F334-4B8D-BD24-99A1B0557C11}" presName="rootText" presStyleLbl="node2" presStyleIdx="0" presStyleCnt="6" custScaleY="271370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48CF262B-380D-4190-97A9-C3CE7CEE607D}" type="pres">
      <dgm:prSet presAssocID="{9AFCF021-F334-4B8D-BD24-99A1B0557C11}" presName="rootConnector" presStyleLbl="node2" presStyleIdx="0" presStyleCnt="6"/>
      <dgm:spPr/>
      <dgm:t>
        <a:bodyPr/>
        <a:lstStyle/>
        <a:p>
          <a:endParaRPr lang="lv-LV"/>
        </a:p>
      </dgm:t>
    </dgm:pt>
    <dgm:pt modelId="{26CA2852-02E6-44BB-B85E-EB4917D2D92A}" type="pres">
      <dgm:prSet presAssocID="{9AFCF021-F334-4B8D-BD24-99A1B0557C11}" presName="hierChild4" presStyleCnt="0"/>
      <dgm:spPr/>
    </dgm:pt>
    <dgm:pt modelId="{D8A8CAF5-82C5-471A-B490-6E42407912A5}" type="pres">
      <dgm:prSet presAssocID="{9AFCF021-F334-4B8D-BD24-99A1B0557C11}" presName="hierChild5" presStyleCnt="0"/>
      <dgm:spPr/>
    </dgm:pt>
    <dgm:pt modelId="{FE48E436-66B4-49B8-9102-5F962BE7FB17}" type="pres">
      <dgm:prSet presAssocID="{F27CAE54-486B-4A1D-8A34-EB6FE7C0D5BF}" presName="Name37" presStyleLbl="parChTrans1D2" presStyleIdx="1" presStyleCnt="6"/>
      <dgm:spPr/>
      <dgm:t>
        <a:bodyPr/>
        <a:lstStyle/>
        <a:p>
          <a:endParaRPr lang="lv-LV"/>
        </a:p>
      </dgm:t>
    </dgm:pt>
    <dgm:pt modelId="{C1307EE3-BE17-4551-9CA4-AA654066BA57}" type="pres">
      <dgm:prSet presAssocID="{5B860E02-4CB6-4A5D-9DBF-287545A3246E}" presName="hierRoot2" presStyleCnt="0">
        <dgm:presLayoutVars>
          <dgm:hierBranch val="init"/>
        </dgm:presLayoutVars>
      </dgm:prSet>
      <dgm:spPr/>
    </dgm:pt>
    <dgm:pt modelId="{444905B5-1EEC-4C34-9D9B-E5AB0BA4FF86}" type="pres">
      <dgm:prSet presAssocID="{5B860E02-4CB6-4A5D-9DBF-287545A3246E}" presName="rootComposite" presStyleCnt="0"/>
      <dgm:spPr/>
    </dgm:pt>
    <dgm:pt modelId="{6842DE37-2F3D-4855-95FD-26D295B8850F}" type="pres">
      <dgm:prSet presAssocID="{5B860E02-4CB6-4A5D-9DBF-287545A3246E}" presName="rootText" presStyleLbl="node2" presStyleIdx="1" presStyleCnt="6" custScaleY="269908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EB89C5E5-DE20-416D-98D8-BA8566F1C7A6}" type="pres">
      <dgm:prSet presAssocID="{5B860E02-4CB6-4A5D-9DBF-287545A3246E}" presName="rootConnector" presStyleLbl="node2" presStyleIdx="1" presStyleCnt="6"/>
      <dgm:spPr/>
      <dgm:t>
        <a:bodyPr/>
        <a:lstStyle/>
        <a:p>
          <a:endParaRPr lang="lv-LV"/>
        </a:p>
      </dgm:t>
    </dgm:pt>
    <dgm:pt modelId="{4E859EE5-BBB5-4390-BDBC-A83BE015A3DE}" type="pres">
      <dgm:prSet presAssocID="{5B860E02-4CB6-4A5D-9DBF-287545A3246E}" presName="hierChild4" presStyleCnt="0"/>
      <dgm:spPr/>
    </dgm:pt>
    <dgm:pt modelId="{E3804967-455A-4996-B210-9EDBBA42DC6D}" type="pres">
      <dgm:prSet presAssocID="{5B860E02-4CB6-4A5D-9DBF-287545A3246E}" presName="hierChild5" presStyleCnt="0"/>
      <dgm:spPr/>
    </dgm:pt>
    <dgm:pt modelId="{9F3B54B3-7708-43CD-9D91-84B0A59B969C}" type="pres">
      <dgm:prSet presAssocID="{8FA7B99F-5ED0-45A0-A348-A4ABD7578296}" presName="Name37" presStyleLbl="parChTrans1D2" presStyleIdx="2" presStyleCnt="6"/>
      <dgm:spPr/>
      <dgm:t>
        <a:bodyPr/>
        <a:lstStyle/>
        <a:p>
          <a:endParaRPr lang="lv-LV"/>
        </a:p>
      </dgm:t>
    </dgm:pt>
    <dgm:pt modelId="{6461FB00-63CD-49C7-9009-54EBAB02944E}" type="pres">
      <dgm:prSet presAssocID="{34884756-30FD-4F54-B81E-B881D185EBEF}" presName="hierRoot2" presStyleCnt="0">
        <dgm:presLayoutVars>
          <dgm:hierBranch val="init"/>
        </dgm:presLayoutVars>
      </dgm:prSet>
      <dgm:spPr/>
    </dgm:pt>
    <dgm:pt modelId="{986E56F3-A599-42A2-A15C-6D361422C088}" type="pres">
      <dgm:prSet presAssocID="{34884756-30FD-4F54-B81E-B881D185EBEF}" presName="rootComposite" presStyleCnt="0"/>
      <dgm:spPr/>
    </dgm:pt>
    <dgm:pt modelId="{FD91AC39-5150-47B1-8692-4D45639A94B1}" type="pres">
      <dgm:prSet presAssocID="{34884756-30FD-4F54-B81E-B881D185EBEF}" presName="rootText" presStyleLbl="node2" presStyleIdx="2" presStyleCnt="6" custScaleY="272831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2E2CEF86-9DCB-413B-BA6E-4868C376246F}" type="pres">
      <dgm:prSet presAssocID="{34884756-30FD-4F54-B81E-B881D185EBEF}" presName="rootConnector" presStyleLbl="node2" presStyleIdx="2" presStyleCnt="6"/>
      <dgm:spPr/>
      <dgm:t>
        <a:bodyPr/>
        <a:lstStyle/>
        <a:p>
          <a:endParaRPr lang="lv-LV"/>
        </a:p>
      </dgm:t>
    </dgm:pt>
    <dgm:pt modelId="{C287C6E6-8CAB-41D6-942A-48670CAE3820}" type="pres">
      <dgm:prSet presAssocID="{34884756-30FD-4F54-B81E-B881D185EBEF}" presName="hierChild4" presStyleCnt="0"/>
      <dgm:spPr/>
    </dgm:pt>
    <dgm:pt modelId="{4335691B-E4C3-4D36-8A64-036C9900E299}" type="pres">
      <dgm:prSet presAssocID="{34884756-30FD-4F54-B81E-B881D185EBEF}" presName="hierChild5" presStyleCnt="0"/>
      <dgm:spPr/>
    </dgm:pt>
    <dgm:pt modelId="{DDF50C32-9DCD-4234-B15A-7E5297C10651}" type="pres">
      <dgm:prSet presAssocID="{69FC3C5A-ACE8-43ED-B861-B6F5921FC4F0}" presName="Name37" presStyleLbl="parChTrans1D2" presStyleIdx="3" presStyleCnt="6"/>
      <dgm:spPr/>
      <dgm:t>
        <a:bodyPr/>
        <a:lstStyle/>
        <a:p>
          <a:endParaRPr lang="lv-LV"/>
        </a:p>
      </dgm:t>
    </dgm:pt>
    <dgm:pt modelId="{4B7AF081-E1B2-4E65-BDCB-7669467FAC01}" type="pres">
      <dgm:prSet presAssocID="{4013ED48-5CE1-482F-812D-E70FC12C56E1}" presName="hierRoot2" presStyleCnt="0">
        <dgm:presLayoutVars>
          <dgm:hierBranch val="init"/>
        </dgm:presLayoutVars>
      </dgm:prSet>
      <dgm:spPr/>
    </dgm:pt>
    <dgm:pt modelId="{3A572FA5-6834-4824-817F-9CB18EB5C1E5}" type="pres">
      <dgm:prSet presAssocID="{4013ED48-5CE1-482F-812D-E70FC12C56E1}" presName="rootComposite" presStyleCnt="0"/>
      <dgm:spPr/>
    </dgm:pt>
    <dgm:pt modelId="{D638464C-6A55-4762-9F13-14E74C3B77F4}" type="pres">
      <dgm:prSet presAssocID="{4013ED48-5CE1-482F-812D-E70FC12C56E1}" presName="rootText" presStyleLbl="node2" presStyleIdx="3" presStyleCnt="6" custScaleY="271369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A484E9FA-9A2D-4BA9-84EE-187A195264D8}" type="pres">
      <dgm:prSet presAssocID="{4013ED48-5CE1-482F-812D-E70FC12C56E1}" presName="rootConnector" presStyleLbl="node2" presStyleIdx="3" presStyleCnt="6"/>
      <dgm:spPr/>
      <dgm:t>
        <a:bodyPr/>
        <a:lstStyle/>
        <a:p>
          <a:endParaRPr lang="lv-LV"/>
        </a:p>
      </dgm:t>
    </dgm:pt>
    <dgm:pt modelId="{8BAB84BD-2DF0-44BA-B8C0-DAD44199238C}" type="pres">
      <dgm:prSet presAssocID="{4013ED48-5CE1-482F-812D-E70FC12C56E1}" presName="hierChild4" presStyleCnt="0"/>
      <dgm:spPr/>
    </dgm:pt>
    <dgm:pt modelId="{05260543-2611-4A20-99AE-2AD9302BA053}" type="pres">
      <dgm:prSet presAssocID="{4013ED48-5CE1-482F-812D-E70FC12C56E1}" presName="hierChild5" presStyleCnt="0"/>
      <dgm:spPr/>
    </dgm:pt>
    <dgm:pt modelId="{4987855D-E884-4B98-BA5C-6EF3740959D8}" type="pres">
      <dgm:prSet presAssocID="{7A872505-94A7-497B-9618-FFAB80F0FDB5}" presName="Name37" presStyleLbl="parChTrans1D2" presStyleIdx="4" presStyleCnt="6"/>
      <dgm:spPr/>
      <dgm:t>
        <a:bodyPr/>
        <a:lstStyle/>
        <a:p>
          <a:endParaRPr lang="lv-LV"/>
        </a:p>
      </dgm:t>
    </dgm:pt>
    <dgm:pt modelId="{1BF83709-9CE4-4580-8F7D-17F825C6F667}" type="pres">
      <dgm:prSet presAssocID="{08672414-A915-4352-9E34-F75635FD850F}" presName="hierRoot2" presStyleCnt="0">
        <dgm:presLayoutVars>
          <dgm:hierBranch val="init"/>
        </dgm:presLayoutVars>
      </dgm:prSet>
      <dgm:spPr/>
    </dgm:pt>
    <dgm:pt modelId="{61759B75-7904-4F47-83ED-DFC0B247866A}" type="pres">
      <dgm:prSet presAssocID="{08672414-A915-4352-9E34-F75635FD850F}" presName="rootComposite" presStyleCnt="0"/>
      <dgm:spPr/>
    </dgm:pt>
    <dgm:pt modelId="{2A8EE800-559A-417D-9211-EDC698EA9F0C}" type="pres">
      <dgm:prSet presAssocID="{08672414-A915-4352-9E34-F75635FD850F}" presName="rootText" presStyleLbl="node2" presStyleIdx="4" presStyleCnt="6" custScaleY="271369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FADE4AC0-FF33-4427-84AC-19B7F4A57F11}" type="pres">
      <dgm:prSet presAssocID="{08672414-A915-4352-9E34-F75635FD850F}" presName="rootConnector" presStyleLbl="node2" presStyleIdx="4" presStyleCnt="6"/>
      <dgm:spPr/>
      <dgm:t>
        <a:bodyPr/>
        <a:lstStyle/>
        <a:p>
          <a:endParaRPr lang="lv-LV"/>
        </a:p>
      </dgm:t>
    </dgm:pt>
    <dgm:pt modelId="{AD6CCAAE-D536-4EFA-812A-1C4AC2BD75A0}" type="pres">
      <dgm:prSet presAssocID="{08672414-A915-4352-9E34-F75635FD850F}" presName="hierChild4" presStyleCnt="0"/>
      <dgm:spPr/>
    </dgm:pt>
    <dgm:pt modelId="{A746E766-4736-44B0-BEBC-14C16EC20796}" type="pres">
      <dgm:prSet presAssocID="{08672414-A915-4352-9E34-F75635FD850F}" presName="hierChild5" presStyleCnt="0"/>
      <dgm:spPr/>
    </dgm:pt>
    <dgm:pt modelId="{86872635-DAD0-436A-BA2D-A306CB61611D}" type="pres">
      <dgm:prSet presAssocID="{A4A51C93-F819-48F5-87FF-D2D4F95D852F}" presName="Name37" presStyleLbl="parChTrans1D2" presStyleIdx="5" presStyleCnt="6"/>
      <dgm:spPr/>
      <dgm:t>
        <a:bodyPr/>
        <a:lstStyle/>
        <a:p>
          <a:endParaRPr lang="lv-LV"/>
        </a:p>
      </dgm:t>
    </dgm:pt>
    <dgm:pt modelId="{EC13CA69-D738-4251-A533-CAB2793C3726}" type="pres">
      <dgm:prSet presAssocID="{7D9237DF-BAC2-4DF6-AAE6-0512BD1EC569}" presName="hierRoot2" presStyleCnt="0">
        <dgm:presLayoutVars>
          <dgm:hierBranch val="init"/>
        </dgm:presLayoutVars>
      </dgm:prSet>
      <dgm:spPr/>
    </dgm:pt>
    <dgm:pt modelId="{2DEFD185-9B9F-49B5-AB45-DCBC27E6C6FE}" type="pres">
      <dgm:prSet presAssocID="{7D9237DF-BAC2-4DF6-AAE6-0512BD1EC569}" presName="rootComposite" presStyleCnt="0"/>
      <dgm:spPr/>
    </dgm:pt>
    <dgm:pt modelId="{5D8CFB21-A6D9-4347-894D-8BC10C9AA400}" type="pres">
      <dgm:prSet presAssocID="{7D9237DF-BAC2-4DF6-AAE6-0512BD1EC569}" presName="rootText" presStyleLbl="node2" presStyleIdx="5" presStyleCnt="6" custScaleY="271369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02F55436-C832-4119-939F-40A281CFC91B}" type="pres">
      <dgm:prSet presAssocID="{7D9237DF-BAC2-4DF6-AAE6-0512BD1EC569}" presName="rootConnector" presStyleLbl="node2" presStyleIdx="5" presStyleCnt="6"/>
      <dgm:spPr/>
      <dgm:t>
        <a:bodyPr/>
        <a:lstStyle/>
        <a:p>
          <a:endParaRPr lang="lv-LV"/>
        </a:p>
      </dgm:t>
    </dgm:pt>
    <dgm:pt modelId="{D1814ECE-3417-4894-9967-3B3FE3AB8A51}" type="pres">
      <dgm:prSet presAssocID="{7D9237DF-BAC2-4DF6-AAE6-0512BD1EC569}" presName="hierChild4" presStyleCnt="0"/>
      <dgm:spPr/>
    </dgm:pt>
    <dgm:pt modelId="{A690112D-98D0-467D-AFBE-B3E019F6A886}" type="pres">
      <dgm:prSet presAssocID="{7D9237DF-BAC2-4DF6-AAE6-0512BD1EC569}" presName="hierChild5" presStyleCnt="0"/>
      <dgm:spPr/>
    </dgm:pt>
    <dgm:pt modelId="{7B608553-51D4-4289-9968-C2CEAFF8E7E7}" type="pres">
      <dgm:prSet presAssocID="{7C7EB50F-E08D-414E-9171-6FBA1A5BE698}" presName="hierChild3" presStyleCnt="0"/>
      <dgm:spPr/>
    </dgm:pt>
  </dgm:ptLst>
  <dgm:cxnLst>
    <dgm:cxn modelId="{80729286-B070-4E3C-8093-9E7D70CC610B}" type="presOf" srcId="{34884756-30FD-4F54-B81E-B881D185EBEF}" destId="{2E2CEF86-9DCB-413B-BA6E-4868C376246F}" srcOrd="1" destOrd="0" presId="urn:microsoft.com/office/officeart/2005/8/layout/orgChart1"/>
    <dgm:cxn modelId="{0C5D9889-F63B-4647-AF52-C822A9C8D623}" type="presOf" srcId="{9AFCF021-F334-4B8D-BD24-99A1B0557C11}" destId="{115826B8-B966-43FA-BE56-9A3A27208DE6}" srcOrd="0" destOrd="0" presId="urn:microsoft.com/office/officeart/2005/8/layout/orgChart1"/>
    <dgm:cxn modelId="{BA4A6095-BB54-4285-BA41-256A88D4F506}" type="presOf" srcId="{663AC8D9-AF92-4C3F-8EA2-83B1221EB25A}" destId="{29DA5619-00DF-4E39-853A-5D26863FD86A}" srcOrd="0" destOrd="0" presId="urn:microsoft.com/office/officeart/2005/8/layout/orgChart1"/>
    <dgm:cxn modelId="{0572AD2F-2B91-4183-8AA1-A38726E08B79}" type="presOf" srcId="{34884756-30FD-4F54-B81E-B881D185EBEF}" destId="{FD91AC39-5150-47B1-8692-4D45639A94B1}" srcOrd="0" destOrd="0" presId="urn:microsoft.com/office/officeart/2005/8/layout/orgChart1"/>
    <dgm:cxn modelId="{C5D8A085-F6BF-4FF7-9E76-84A63E9A59CA}" type="presOf" srcId="{08672414-A915-4352-9E34-F75635FD850F}" destId="{FADE4AC0-FF33-4427-84AC-19B7F4A57F11}" srcOrd="1" destOrd="0" presId="urn:microsoft.com/office/officeart/2005/8/layout/orgChart1"/>
    <dgm:cxn modelId="{17D1B316-C8D7-45EC-81C6-DBCA15FA127D}" type="presOf" srcId="{F27CAE54-486B-4A1D-8A34-EB6FE7C0D5BF}" destId="{FE48E436-66B4-49B8-9102-5F962BE7FB17}" srcOrd="0" destOrd="0" presId="urn:microsoft.com/office/officeart/2005/8/layout/orgChart1"/>
    <dgm:cxn modelId="{F6D8E67E-1B05-4E76-A45D-27357B704625}" srcId="{7C7EB50F-E08D-414E-9171-6FBA1A5BE698}" destId="{34884756-30FD-4F54-B81E-B881D185EBEF}" srcOrd="2" destOrd="0" parTransId="{8FA7B99F-5ED0-45A0-A348-A4ABD7578296}" sibTransId="{F39B6804-1013-469B-BA05-01EDA961597F}"/>
    <dgm:cxn modelId="{BA5C26DF-56DB-4714-96DF-DF329BCEBFC1}" type="presOf" srcId="{5B860E02-4CB6-4A5D-9DBF-287545A3246E}" destId="{6842DE37-2F3D-4855-95FD-26D295B8850F}" srcOrd="0" destOrd="0" presId="urn:microsoft.com/office/officeart/2005/8/layout/orgChart1"/>
    <dgm:cxn modelId="{FC61BB95-861D-4BAE-961C-6D139BE9B42B}" srcId="{663AC8D9-AF92-4C3F-8EA2-83B1221EB25A}" destId="{7C7EB50F-E08D-414E-9171-6FBA1A5BE698}" srcOrd="0" destOrd="0" parTransId="{47267BDC-C84B-496B-8FD4-532544E53651}" sibTransId="{D6B2AB37-F4AA-4CA0-AB54-DF070C65842C}"/>
    <dgm:cxn modelId="{C9A34358-208E-407A-8725-AE3D18CBD599}" srcId="{7C7EB50F-E08D-414E-9171-6FBA1A5BE698}" destId="{9AFCF021-F334-4B8D-BD24-99A1B0557C11}" srcOrd="0" destOrd="0" parTransId="{BE508B31-12A1-4D12-9E56-02DF6241F8EC}" sibTransId="{10EE2774-836B-4309-8777-5DCF55D3116B}"/>
    <dgm:cxn modelId="{5CE18E77-8F1F-4F90-B023-CB8326399EF7}" type="presOf" srcId="{4013ED48-5CE1-482F-812D-E70FC12C56E1}" destId="{D638464C-6A55-4762-9F13-14E74C3B77F4}" srcOrd="0" destOrd="0" presId="urn:microsoft.com/office/officeart/2005/8/layout/orgChart1"/>
    <dgm:cxn modelId="{57E85256-4F02-4C90-AA3E-14E860DA5640}" type="presOf" srcId="{BE508B31-12A1-4D12-9E56-02DF6241F8EC}" destId="{44A8BFFC-4D6A-4746-B3FF-865F068722BC}" srcOrd="0" destOrd="0" presId="urn:microsoft.com/office/officeart/2005/8/layout/orgChart1"/>
    <dgm:cxn modelId="{B8E495C2-0351-4E2C-A92C-0362A888EB00}" type="presOf" srcId="{08672414-A915-4352-9E34-F75635FD850F}" destId="{2A8EE800-559A-417D-9211-EDC698EA9F0C}" srcOrd="0" destOrd="0" presId="urn:microsoft.com/office/officeart/2005/8/layout/orgChart1"/>
    <dgm:cxn modelId="{DB72D69B-0D1C-4B4C-9C51-4CE69CE62DA3}" type="presOf" srcId="{4013ED48-5CE1-482F-812D-E70FC12C56E1}" destId="{A484E9FA-9A2D-4BA9-84EE-187A195264D8}" srcOrd="1" destOrd="0" presId="urn:microsoft.com/office/officeart/2005/8/layout/orgChart1"/>
    <dgm:cxn modelId="{1D4D20AA-EB08-49BF-8A92-B4E0CB454486}" srcId="{7C7EB50F-E08D-414E-9171-6FBA1A5BE698}" destId="{08672414-A915-4352-9E34-F75635FD850F}" srcOrd="4" destOrd="0" parTransId="{7A872505-94A7-497B-9618-FFAB80F0FDB5}" sibTransId="{C829F700-8E03-431C-A004-F9E618240A7A}"/>
    <dgm:cxn modelId="{1D4836D9-1926-487B-AB45-4BD574752C3D}" type="presOf" srcId="{7A872505-94A7-497B-9618-FFAB80F0FDB5}" destId="{4987855D-E884-4B98-BA5C-6EF3740959D8}" srcOrd="0" destOrd="0" presId="urn:microsoft.com/office/officeart/2005/8/layout/orgChart1"/>
    <dgm:cxn modelId="{0FD525A2-D613-43AD-B0B0-2DDF52B39B79}" type="presOf" srcId="{A4A51C93-F819-48F5-87FF-D2D4F95D852F}" destId="{86872635-DAD0-436A-BA2D-A306CB61611D}" srcOrd="0" destOrd="0" presId="urn:microsoft.com/office/officeart/2005/8/layout/orgChart1"/>
    <dgm:cxn modelId="{D493D650-3466-4A70-A713-A5D8630F7EAE}" type="presOf" srcId="{9AFCF021-F334-4B8D-BD24-99A1B0557C11}" destId="{48CF262B-380D-4190-97A9-C3CE7CEE607D}" srcOrd="1" destOrd="0" presId="urn:microsoft.com/office/officeart/2005/8/layout/orgChart1"/>
    <dgm:cxn modelId="{AA2340C4-A74D-49A4-BE49-2E27C8E2B302}" type="presOf" srcId="{8FA7B99F-5ED0-45A0-A348-A4ABD7578296}" destId="{9F3B54B3-7708-43CD-9D91-84B0A59B969C}" srcOrd="0" destOrd="0" presId="urn:microsoft.com/office/officeart/2005/8/layout/orgChart1"/>
    <dgm:cxn modelId="{0F95E7E6-A720-44BD-8BBF-92493E0B1BA1}" type="presOf" srcId="{5B860E02-4CB6-4A5D-9DBF-287545A3246E}" destId="{EB89C5E5-DE20-416D-98D8-BA8566F1C7A6}" srcOrd="1" destOrd="0" presId="urn:microsoft.com/office/officeart/2005/8/layout/orgChart1"/>
    <dgm:cxn modelId="{A3045234-1E51-446A-A9CD-7430D5F4807C}" srcId="{7C7EB50F-E08D-414E-9171-6FBA1A5BE698}" destId="{5B860E02-4CB6-4A5D-9DBF-287545A3246E}" srcOrd="1" destOrd="0" parTransId="{F27CAE54-486B-4A1D-8A34-EB6FE7C0D5BF}" sibTransId="{34420CB1-53CF-4F8C-BEF1-69EF1744CBFC}"/>
    <dgm:cxn modelId="{5574410F-0E5F-4D28-BCF9-298EFD6AAEFB}" type="presOf" srcId="{7D9237DF-BAC2-4DF6-AAE6-0512BD1EC569}" destId="{02F55436-C832-4119-939F-40A281CFC91B}" srcOrd="1" destOrd="0" presId="urn:microsoft.com/office/officeart/2005/8/layout/orgChart1"/>
    <dgm:cxn modelId="{1537A7A3-9B62-4BB2-A42F-CDE241AA18A9}" type="presOf" srcId="{7C7EB50F-E08D-414E-9171-6FBA1A5BE698}" destId="{26D1FF82-7574-43C3-B4D7-E27966C9AA96}" srcOrd="1" destOrd="0" presId="urn:microsoft.com/office/officeart/2005/8/layout/orgChart1"/>
    <dgm:cxn modelId="{DA32C895-0E25-46A3-8D4E-80D7906D286A}" type="presOf" srcId="{7D9237DF-BAC2-4DF6-AAE6-0512BD1EC569}" destId="{5D8CFB21-A6D9-4347-894D-8BC10C9AA400}" srcOrd="0" destOrd="0" presId="urn:microsoft.com/office/officeart/2005/8/layout/orgChart1"/>
    <dgm:cxn modelId="{DEBE3C2C-B511-484C-8F6C-B7E8BC88DDA5}" type="presOf" srcId="{7C7EB50F-E08D-414E-9171-6FBA1A5BE698}" destId="{68DA5FF9-070E-477B-9013-33F43847A998}" srcOrd="0" destOrd="0" presId="urn:microsoft.com/office/officeart/2005/8/layout/orgChart1"/>
    <dgm:cxn modelId="{9B3FFF0D-4E4F-495C-8B3F-778A7B33DD5F}" type="presOf" srcId="{69FC3C5A-ACE8-43ED-B861-B6F5921FC4F0}" destId="{DDF50C32-9DCD-4234-B15A-7E5297C10651}" srcOrd="0" destOrd="0" presId="urn:microsoft.com/office/officeart/2005/8/layout/orgChart1"/>
    <dgm:cxn modelId="{17C3DAC5-45E0-4F07-B1C3-E4BB27ECAF6D}" srcId="{7C7EB50F-E08D-414E-9171-6FBA1A5BE698}" destId="{7D9237DF-BAC2-4DF6-AAE6-0512BD1EC569}" srcOrd="5" destOrd="0" parTransId="{A4A51C93-F819-48F5-87FF-D2D4F95D852F}" sibTransId="{F718E521-4718-4581-88D3-AD7742D02C2E}"/>
    <dgm:cxn modelId="{D7CA14AA-9426-4FE4-8F0A-B4C3D37CF6CD}" srcId="{7C7EB50F-E08D-414E-9171-6FBA1A5BE698}" destId="{4013ED48-5CE1-482F-812D-E70FC12C56E1}" srcOrd="3" destOrd="0" parTransId="{69FC3C5A-ACE8-43ED-B861-B6F5921FC4F0}" sibTransId="{19A06CB7-DB91-4873-B3B2-F5430ABF8ABA}"/>
    <dgm:cxn modelId="{FE16C914-3804-429E-BF3F-EFC429DDBFB5}" type="presParOf" srcId="{29DA5619-00DF-4E39-853A-5D26863FD86A}" destId="{EC222E14-58EB-4EF5-ABFE-C75B844962D5}" srcOrd="0" destOrd="0" presId="urn:microsoft.com/office/officeart/2005/8/layout/orgChart1"/>
    <dgm:cxn modelId="{4D99FBBF-5CC4-47A5-BEAB-431877553EC7}" type="presParOf" srcId="{EC222E14-58EB-4EF5-ABFE-C75B844962D5}" destId="{9720EAA6-8821-4088-9C38-65AB3052D87E}" srcOrd="0" destOrd="0" presId="urn:microsoft.com/office/officeart/2005/8/layout/orgChart1"/>
    <dgm:cxn modelId="{A30CCCCE-F394-48CE-A386-BA7F289ADC8C}" type="presParOf" srcId="{9720EAA6-8821-4088-9C38-65AB3052D87E}" destId="{68DA5FF9-070E-477B-9013-33F43847A998}" srcOrd="0" destOrd="0" presId="urn:microsoft.com/office/officeart/2005/8/layout/orgChart1"/>
    <dgm:cxn modelId="{63919A2C-0D9C-4EAC-953E-7FE8282B549A}" type="presParOf" srcId="{9720EAA6-8821-4088-9C38-65AB3052D87E}" destId="{26D1FF82-7574-43C3-B4D7-E27966C9AA96}" srcOrd="1" destOrd="0" presId="urn:microsoft.com/office/officeart/2005/8/layout/orgChart1"/>
    <dgm:cxn modelId="{DD564A63-92DF-45F1-A43A-6F0EE6A92956}" type="presParOf" srcId="{EC222E14-58EB-4EF5-ABFE-C75B844962D5}" destId="{E4CFA90D-2D2F-46A9-96C9-1E2901227502}" srcOrd="1" destOrd="0" presId="urn:microsoft.com/office/officeart/2005/8/layout/orgChart1"/>
    <dgm:cxn modelId="{FFE65799-7C89-4FD7-AF9D-35D309AC677C}" type="presParOf" srcId="{E4CFA90D-2D2F-46A9-96C9-1E2901227502}" destId="{44A8BFFC-4D6A-4746-B3FF-865F068722BC}" srcOrd="0" destOrd="0" presId="urn:microsoft.com/office/officeart/2005/8/layout/orgChart1"/>
    <dgm:cxn modelId="{E3C9FA5E-1FF8-4150-AE6C-A87A156AFEE9}" type="presParOf" srcId="{E4CFA90D-2D2F-46A9-96C9-1E2901227502}" destId="{3BB4C58F-F894-45F6-AECD-87F40A77F5D6}" srcOrd="1" destOrd="0" presId="urn:microsoft.com/office/officeart/2005/8/layout/orgChart1"/>
    <dgm:cxn modelId="{9FE0FC8A-AC32-4032-96FB-6687B7ACBEF8}" type="presParOf" srcId="{3BB4C58F-F894-45F6-AECD-87F40A77F5D6}" destId="{FCEE0EE1-5CA3-430B-8D95-727E9004A47D}" srcOrd="0" destOrd="0" presId="urn:microsoft.com/office/officeart/2005/8/layout/orgChart1"/>
    <dgm:cxn modelId="{AB65AE54-C25B-49E2-AF12-82DB38D696F8}" type="presParOf" srcId="{FCEE0EE1-5CA3-430B-8D95-727E9004A47D}" destId="{115826B8-B966-43FA-BE56-9A3A27208DE6}" srcOrd="0" destOrd="0" presId="urn:microsoft.com/office/officeart/2005/8/layout/orgChart1"/>
    <dgm:cxn modelId="{3F4B45C6-B145-4764-9F53-84C539A1ED72}" type="presParOf" srcId="{FCEE0EE1-5CA3-430B-8D95-727E9004A47D}" destId="{48CF262B-380D-4190-97A9-C3CE7CEE607D}" srcOrd="1" destOrd="0" presId="urn:microsoft.com/office/officeart/2005/8/layout/orgChart1"/>
    <dgm:cxn modelId="{A28DC401-CE42-46CF-B47A-6D9CE1404A1A}" type="presParOf" srcId="{3BB4C58F-F894-45F6-AECD-87F40A77F5D6}" destId="{26CA2852-02E6-44BB-B85E-EB4917D2D92A}" srcOrd="1" destOrd="0" presId="urn:microsoft.com/office/officeart/2005/8/layout/orgChart1"/>
    <dgm:cxn modelId="{A7C28990-6FB5-4931-A6CF-9C71A4A02ED2}" type="presParOf" srcId="{3BB4C58F-F894-45F6-AECD-87F40A77F5D6}" destId="{D8A8CAF5-82C5-471A-B490-6E42407912A5}" srcOrd="2" destOrd="0" presId="urn:microsoft.com/office/officeart/2005/8/layout/orgChart1"/>
    <dgm:cxn modelId="{D15D6984-A13D-42F9-A449-DEDAB8A42229}" type="presParOf" srcId="{E4CFA90D-2D2F-46A9-96C9-1E2901227502}" destId="{FE48E436-66B4-49B8-9102-5F962BE7FB17}" srcOrd="2" destOrd="0" presId="urn:microsoft.com/office/officeart/2005/8/layout/orgChart1"/>
    <dgm:cxn modelId="{AC10C081-A234-44A0-B8A3-DA249A0547BA}" type="presParOf" srcId="{E4CFA90D-2D2F-46A9-96C9-1E2901227502}" destId="{C1307EE3-BE17-4551-9CA4-AA654066BA57}" srcOrd="3" destOrd="0" presId="urn:microsoft.com/office/officeart/2005/8/layout/orgChart1"/>
    <dgm:cxn modelId="{F526ED5C-011E-4C15-AF98-173E037A6314}" type="presParOf" srcId="{C1307EE3-BE17-4551-9CA4-AA654066BA57}" destId="{444905B5-1EEC-4C34-9D9B-E5AB0BA4FF86}" srcOrd="0" destOrd="0" presId="urn:microsoft.com/office/officeart/2005/8/layout/orgChart1"/>
    <dgm:cxn modelId="{CADB004C-FAE9-4C06-ACD0-16CB551E8E82}" type="presParOf" srcId="{444905B5-1EEC-4C34-9D9B-E5AB0BA4FF86}" destId="{6842DE37-2F3D-4855-95FD-26D295B8850F}" srcOrd="0" destOrd="0" presId="urn:microsoft.com/office/officeart/2005/8/layout/orgChart1"/>
    <dgm:cxn modelId="{5225C3BC-E275-46ED-B40B-9FCC4324A1F0}" type="presParOf" srcId="{444905B5-1EEC-4C34-9D9B-E5AB0BA4FF86}" destId="{EB89C5E5-DE20-416D-98D8-BA8566F1C7A6}" srcOrd="1" destOrd="0" presId="urn:microsoft.com/office/officeart/2005/8/layout/orgChart1"/>
    <dgm:cxn modelId="{A9956368-30E1-40DF-A4FE-C78B10B73F33}" type="presParOf" srcId="{C1307EE3-BE17-4551-9CA4-AA654066BA57}" destId="{4E859EE5-BBB5-4390-BDBC-A83BE015A3DE}" srcOrd="1" destOrd="0" presId="urn:microsoft.com/office/officeart/2005/8/layout/orgChart1"/>
    <dgm:cxn modelId="{1F9B4204-000A-4B41-AE16-0D5A0DB7D3D3}" type="presParOf" srcId="{C1307EE3-BE17-4551-9CA4-AA654066BA57}" destId="{E3804967-455A-4996-B210-9EDBBA42DC6D}" srcOrd="2" destOrd="0" presId="urn:microsoft.com/office/officeart/2005/8/layout/orgChart1"/>
    <dgm:cxn modelId="{BF97A524-B9AD-40B0-804B-3BE4237EF3AC}" type="presParOf" srcId="{E4CFA90D-2D2F-46A9-96C9-1E2901227502}" destId="{9F3B54B3-7708-43CD-9D91-84B0A59B969C}" srcOrd="4" destOrd="0" presId="urn:microsoft.com/office/officeart/2005/8/layout/orgChart1"/>
    <dgm:cxn modelId="{B8F56150-335B-4203-B65D-2660BBB4B1A7}" type="presParOf" srcId="{E4CFA90D-2D2F-46A9-96C9-1E2901227502}" destId="{6461FB00-63CD-49C7-9009-54EBAB02944E}" srcOrd="5" destOrd="0" presId="urn:microsoft.com/office/officeart/2005/8/layout/orgChart1"/>
    <dgm:cxn modelId="{907865F8-C75F-4614-9656-C99015B0F166}" type="presParOf" srcId="{6461FB00-63CD-49C7-9009-54EBAB02944E}" destId="{986E56F3-A599-42A2-A15C-6D361422C088}" srcOrd="0" destOrd="0" presId="urn:microsoft.com/office/officeart/2005/8/layout/orgChart1"/>
    <dgm:cxn modelId="{0BEF0CED-5EC5-406B-855A-DC8109F7A0FE}" type="presParOf" srcId="{986E56F3-A599-42A2-A15C-6D361422C088}" destId="{FD91AC39-5150-47B1-8692-4D45639A94B1}" srcOrd="0" destOrd="0" presId="urn:microsoft.com/office/officeart/2005/8/layout/orgChart1"/>
    <dgm:cxn modelId="{EDD612A8-9F39-4684-A673-E3D256FD88DE}" type="presParOf" srcId="{986E56F3-A599-42A2-A15C-6D361422C088}" destId="{2E2CEF86-9DCB-413B-BA6E-4868C376246F}" srcOrd="1" destOrd="0" presId="urn:microsoft.com/office/officeart/2005/8/layout/orgChart1"/>
    <dgm:cxn modelId="{95A719F3-7AB0-4F89-B49D-37063C7C9AE3}" type="presParOf" srcId="{6461FB00-63CD-49C7-9009-54EBAB02944E}" destId="{C287C6E6-8CAB-41D6-942A-48670CAE3820}" srcOrd="1" destOrd="0" presId="urn:microsoft.com/office/officeart/2005/8/layout/orgChart1"/>
    <dgm:cxn modelId="{9D2124C3-8BCB-49B1-B799-03EF892934A0}" type="presParOf" srcId="{6461FB00-63CD-49C7-9009-54EBAB02944E}" destId="{4335691B-E4C3-4D36-8A64-036C9900E299}" srcOrd="2" destOrd="0" presId="urn:microsoft.com/office/officeart/2005/8/layout/orgChart1"/>
    <dgm:cxn modelId="{00F501A2-FE58-4AC7-B07C-111AE90DDF01}" type="presParOf" srcId="{E4CFA90D-2D2F-46A9-96C9-1E2901227502}" destId="{DDF50C32-9DCD-4234-B15A-7E5297C10651}" srcOrd="6" destOrd="0" presId="urn:microsoft.com/office/officeart/2005/8/layout/orgChart1"/>
    <dgm:cxn modelId="{EA5BAC57-6AA8-4346-B464-1983E0BBACFA}" type="presParOf" srcId="{E4CFA90D-2D2F-46A9-96C9-1E2901227502}" destId="{4B7AF081-E1B2-4E65-BDCB-7669467FAC01}" srcOrd="7" destOrd="0" presId="urn:microsoft.com/office/officeart/2005/8/layout/orgChart1"/>
    <dgm:cxn modelId="{37C2B3BD-A518-4E40-B2EB-58D6BF49E443}" type="presParOf" srcId="{4B7AF081-E1B2-4E65-BDCB-7669467FAC01}" destId="{3A572FA5-6834-4824-817F-9CB18EB5C1E5}" srcOrd="0" destOrd="0" presId="urn:microsoft.com/office/officeart/2005/8/layout/orgChart1"/>
    <dgm:cxn modelId="{4DE94F90-F816-4420-805E-9F92BF30D49F}" type="presParOf" srcId="{3A572FA5-6834-4824-817F-9CB18EB5C1E5}" destId="{D638464C-6A55-4762-9F13-14E74C3B77F4}" srcOrd="0" destOrd="0" presId="urn:microsoft.com/office/officeart/2005/8/layout/orgChart1"/>
    <dgm:cxn modelId="{A8443386-D0C2-4BBF-ABE5-04B40DAE3E5A}" type="presParOf" srcId="{3A572FA5-6834-4824-817F-9CB18EB5C1E5}" destId="{A484E9FA-9A2D-4BA9-84EE-187A195264D8}" srcOrd="1" destOrd="0" presId="urn:microsoft.com/office/officeart/2005/8/layout/orgChart1"/>
    <dgm:cxn modelId="{D8AD07D5-ADEF-4F86-947A-DF15B6E88C02}" type="presParOf" srcId="{4B7AF081-E1B2-4E65-BDCB-7669467FAC01}" destId="{8BAB84BD-2DF0-44BA-B8C0-DAD44199238C}" srcOrd="1" destOrd="0" presId="urn:microsoft.com/office/officeart/2005/8/layout/orgChart1"/>
    <dgm:cxn modelId="{8F84A09D-07C2-4C0F-B50E-5CC29BF3D098}" type="presParOf" srcId="{4B7AF081-E1B2-4E65-BDCB-7669467FAC01}" destId="{05260543-2611-4A20-99AE-2AD9302BA053}" srcOrd="2" destOrd="0" presId="urn:microsoft.com/office/officeart/2005/8/layout/orgChart1"/>
    <dgm:cxn modelId="{AE070C0D-9D79-4740-9686-C8C9D72E371E}" type="presParOf" srcId="{E4CFA90D-2D2F-46A9-96C9-1E2901227502}" destId="{4987855D-E884-4B98-BA5C-6EF3740959D8}" srcOrd="8" destOrd="0" presId="urn:microsoft.com/office/officeart/2005/8/layout/orgChart1"/>
    <dgm:cxn modelId="{3C711726-CB39-48C2-8E95-B96C0A273D48}" type="presParOf" srcId="{E4CFA90D-2D2F-46A9-96C9-1E2901227502}" destId="{1BF83709-9CE4-4580-8F7D-17F825C6F667}" srcOrd="9" destOrd="0" presId="urn:microsoft.com/office/officeart/2005/8/layout/orgChart1"/>
    <dgm:cxn modelId="{EA9D5C62-A6F9-4880-B00D-0D382A67A7AB}" type="presParOf" srcId="{1BF83709-9CE4-4580-8F7D-17F825C6F667}" destId="{61759B75-7904-4F47-83ED-DFC0B247866A}" srcOrd="0" destOrd="0" presId="urn:microsoft.com/office/officeart/2005/8/layout/orgChart1"/>
    <dgm:cxn modelId="{E9953B65-770A-42DE-A8C0-B9E9F0451CC9}" type="presParOf" srcId="{61759B75-7904-4F47-83ED-DFC0B247866A}" destId="{2A8EE800-559A-417D-9211-EDC698EA9F0C}" srcOrd="0" destOrd="0" presId="urn:microsoft.com/office/officeart/2005/8/layout/orgChart1"/>
    <dgm:cxn modelId="{CC4BFC99-3186-462E-A5A9-754792380B4E}" type="presParOf" srcId="{61759B75-7904-4F47-83ED-DFC0B247866A}" destId="{FADE4AC0-FF33-4427-84AC-19B7F4A57F11}" srcOrd="1" destOrd="0" presId="urn:microsoft.com/office/officeart/2005/8/layout/orgChart1"/>
    <dgm:cxn modelId="{0BBD46A1-BF0C-428B-8F13-0C7BB63608DD}" type="presParOf" srcId="{1BF83709-9CE4-4580-8F7D-17F825C6F667}" destId="{AD6CCAAE-D536-4EFA-812A-1C4AC2BD75A0}" srcOrd="1" destOrd="0" presId="urn:microsoft.com/office/officeart/2005/8/layout/orgChart1"/>
    <dgm:cxn modelId="{8514F7D4-88C6-44FD-9F30-D9D9A7027501}" type="presParOf" srcId="{1BF83709-9CE4-4580-8F7D-17F825C6F667}" destId="{A746E766-4736-44B0-BEBC-14C16EC20796}" srcOrd="2" destOrd="0" presId="urn:microsoft.com/office/officeart/2005/8/layout/orgChart1"/>
    <dgm:cxn modelId="{7B6D3919-7739-4CE8-BF64-72F74D958EBF}" type="presParOf" srcId="{E4CFA90D-2D2F-46A9-96C9-1E2901227502}" destId="{86872635-DAD0-436A-BA2D-A306CB61611D}" srcOrd="10" destOrd="0" presId="urn:microsoft.com/office/officeart/2005/8/layout/orgChart1"/>
    <dgm:cxn modelId="{2757000E-49C1-48CA-971B-5522B743C5EF}" type="presParOf" srcId="{E4CFA90D-2D2F-46A9-96C9-1E2901227502}" destId="{EC13CA69-D738-4251-A533-CAB2793C3726}" srcOrd="11" destOrd="0" presId="urn:microsoft.com/office/officeart/2005/8/layout/orgChart1"/>
    <dgm:cxn modelId="{6C65D9BC-6597-44CA-8A47-2935F2F5CCF5}" type="presParOf" srcId="{EC13CA69-D738-4251-A533-CAB2793C3726}" destId="{2DEFD185-9B9F-49B5-AB45-DCBC27E6C6FE}" srcOrd="0" destOrd="0" presId="urn:microsoft.com/office/officeart/2005/8/layout/orgChart1"/>
    <dgm:cxn modelId="{4371A50E-93DE-4763-8D60-9CA6749B70DB}" type="presParOf" srcId="{2DEFD185-9B9F-49B5-AB45-DCBC27E6C6FE}" destId="{5D8CFB21-A6D9-4347-894D-8BC10C9AA400}" srcOrd="0" destOrd="0" presId="urn:microsoft.com/office/officeart/2005/8/layout/orgChart1"/>
    <dgm:cxn modelId="{B13ADF44-1278-43D4-AF6B-140AB725A45B}" type="presParOf" srcId="{2DEFD185-9B9F-49B5-AB45-DCBC27E6C6FE}" destId="{02F55436-C832-4119-939F-40A281CFC91B}" srcOrd="1" destOrd="0" presId="urn:microsoft.com/office/officeart/2005/8/layout/orgChart1"/>
    <dgm:cxn modelId="{B778E6FF-C32C-42AF-8B42-F9D46D8D976E}" type="presParOf" srcId="{EC13CA69-D738-4251-A533-CAB2793C3726}" destId="{D1814ECE-3417-4894-9967-3B3FE3AB8A51}" srcOrd="1" destOrd="0" presId="urn:microsoft.com/office/officeart/2005/8/layout/orgChart1"/>
    <dgm:cxn modelId="{8C111E1D-4311-409F-A8A9-3CA15FF425EA}" type="presParOf" srcId="{EC13CA69-D738-4251-A533-CAB2793C3726}" destId="{A690112D-98D0-467D-AFBE-B3E019F6A886}" srcOrd="2" destOrd="0" presId="urn:microsoft.com/office/officeart/2005/8/layout/orgChart1"/>
    <dgm:cxn modelId="{01E54DCD-6542-4D20-87AE-660E9390950A}" type="presParOf" srcId="{EC222E14-58EB-4EF5-ABFE-C75B844962D5}" destId="{7B608553-51D4-4289-9968-C2CEAFF8E7E7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872635-DAD0-436A-BA2D-A306CB61611D}">
      <dsp:nvSpPr>
        <dsp:cNvPr id="0" name=""/>
        <dsp:cNvSpPr/>
      </dsp:nvSpPr>
      <dsp:spPr>
        <a:xfrm>
          <a:off x="4114799" y="2012913"/>
          <a:ext cx="3528904" cy="244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490"/>
              </a:lnTo>
              <a:lnTo>
                <a:pt x="3528904" y="122490"/>
              </a:lnTo>
              <a:lnTo>
                <a:pt x="3528904" y="2449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7855D-E884-4B98-BA5C-6EF3740959D8}">
      <dsp:nvSpPr>
        <dsp:cNvPr id="0" name=""/>
        <dsp:cNvSpPr/>
      </dsp:nvSpPr>
      <dsp:spPr>
        <a:xfrm>
          <a:off x="4114799" y="2012913"/>
          <a:ext cx="2117342" cy="244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490"/>
              </a:lnTo>
              <a:lnTo>
                <a:pt x="2117342" y="122490"/>
              </a:lnTo>
              <a:lnTo>
                <a:pt x="2117342" y="2449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F50C32-9DCD-4234-B15A-7E5297C10651}">
      <dsp:nvSpPr>
        <dsp:cNvPr id="0" name=""/>
        <dsp:cNvSpPr/>
      </dsp:nvSpPr>
      <dsp:spPr>
        <a:xfrm>
          <a:off x="4114799" y="2012913"/>
          <a:ext cx="705780" cy="244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490"/>
              </a:lnTo>
              <a:lnTo>
                <a:pt x="705780" y="122490"/>
              </a:lnTo>
              <a:lnTo>
                <a:pt x="705780" y="2449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3B54B3-7708-43CD-9D91-84B0A59B969C}">
      <dsp:nvSpPr>
        <dsp:cNvPr id="0" name=""/>
        <dsp:cNvSpPr/>
      </dsp:nvSpPr>
      <dsp:spPr>
        <a:xfrm>
          <a:off x="3409019" y="2012913"/>
          <a:ext cx="705780" cy="244981"/>
        </a:xfrm>
        <a:custGeom>
          <a:avLst/>
          <a:gdLst/>
          <a:ahLst/>
          <a:cxnLst/>
          <a:rect l="0" t="0" r="0" b="0"/>
          <a:pathLst>
            <a:path>
              <a:moveTo>
                <a:pt x="705780" y="0"/>
              </a:moveTo>
              <a:lnTo>
                <a:pt x="705780" y="122490"/>
              </a:lnTo>
              <a:lnTo>
                <a:pt x="0" y="122490"/>
              </a:lnTo>
              <a:lnTo>
                <a:pt x="0" y="2449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48E436-66B4-49B8-9102-5F962BE7FB17}">
      <dsp:nvSpPr>
        <dsp:cNvPr id="0" name=""/>
        <dsp:cNvSpPr/>
      </dsp:nvSpPr>
      <dsp:spPr>
        <a:xfrm>
          <a:off x="1997457" y="2012913"/>
          <a:ext cx="2117342" cy="244981"/>
        </a:xfrm>
        <a:custGeom>
          <a:avLst/>
          <a:gdLst/>
          <a:ahLst/>
          <a:cxnLst/>
          <a:rect l="0" t="0" r="0" b="0"/>
          <a:pathLst>
            <a:path>
              <a:moveTo>
                <a:pt x="2117342" y="0"/>
              </a:moveTo>
              <a:lnTo>
                <a:pt x="2117342" y="122490"/>
              </a:lnTo>
              <a:lnTo>
                <a:pt x="0" y="122490"/>
              </a:lnTo>
              <a:lnTo>
                <a:pt x="0" y="2449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A8BFFC-4D6A-4746-B3FF-865F068722BC}">
      <dsp:nvSpPr>
        <dsp:cNvPr id="0" name=""/>
        <dsp:cNvSpPr/>
      </dsp:nvSpPr>
      <dsp:spPr>
        <a:xfrm>
          <a:off x="585895" y="2012913"/>
          <a:ext cx="3528904" cy="244981"/>
        </a:xfrm>
        <a:custGeom>
          <a:avLst/>
          <a:gdLst/>
          <a:ahLst/>
          <a:cxnLst/>
          <a:rect l="0" t="0" r="0" b="0"/>
          <a:pathLst>
            <a:path>
              <a:moveTo>
                <a:pt x="3528904" y="0"/>
              </a:moveTo>
              <a:lnTo>
                <a:pt x="3528904" y="122490"/>
              </a:lnTo>
              <a:lnTo>
                <a:pt x="0" y="122490"/>
              </a:lnTo>
              <a:lnTo>
                <a:pt x="0" y="2449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A5FF9-070E-477B-9013-33F43847A998}">
      <dsp:nvSpPr>
        <dsp:cNvPr id="0" name=""/>
        <dsp:cNvSpPr/>
      </dsp:nvSpPr>
      <dsp:spPr>
        <a:xfrm>
          <a:off x="2962668" y="676671"/>
          <a:ext cx="2304263" cy="13362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 dirty="0" smtClean="0"/>
            <a:t>Biedrība „ Ludzas rajona partnerība” (Vadošais partneris)</a:t>
          </a:r>
          <a:endParaRPr lang="lv-LV" sz="2000" kern="1200" dirty="0"/>
        </a:p>
      </dsp:txBody>
      <dsp:txXfrm>
        <a:off x="2962668" y="676671"/>
        <a:ext cx="2304263" cy="1336241"/>
      </dsp:txXfrm>
    </dsp:sp>
    <dsp:sp modelId="{115826B8-B966-43FA-BE56-9A3A27208DE6}">
      <dsp:nvSpPr>
        <dsp:cNvPr id="0" name=""/>
        <dsp:cNvSpPr/>
      </dsp:nvSpPr>
      <dsp:spPr>
        <a:xfrm>
          <a:off x="2605" y="2257895"/>
          <a:ext cx="1166579" cy="15828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/>
            <a:t>BDR „Daugavpils un Ilūkstes novadu partnerība „Kaimiņi””</a:t>
          </a:r>
          <a:endParaRPr lang="lv-LV" sz="1800" kern="1200" dirty="0"/>
        </a:p>
      </dsp:txBody>
      <dsp:txXfrm>
        <a:off x="2605" y="2257895"/>
        <a:ext cx="1166579" cy="1582874"/>
      </dsp:txXfrm>
    </dsp:sp>
    <dsp:sp modelId="{6842DE37-2F3D-4855-95FD-26D295B8850F}">
      <dsp:nvSpPr>
        <dsp:cNvPr id="0" name=""/>
        <dsp:cNvSpPr/>
      </dsp:nvSpPr>
      <dsp:spPr>
        <a:xfrm>
          <a:off x="1414167" y="2257895"/>
          <a:ext cx="1166579" cy="15743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/>
            <a:t>BDR „Balvu rajona partnerība</a:t>
          </a:r>
          <a:r>
            <a:rPr lang="lv-LV" sz="1900" kern="1200" dirty="0" smtClean="0"/>
            <a:t>”</a:t>
          </a:r>
          <a:endParaRPr lang="lv-LV" sz="1900" kern="1200" dirty="0"/>
        </a:p>
      </dsp:txBody>
      <dsp:txXfrm>
        <a:off x="1414167" y="2257895"/>
        <a:ext cx="1166579" cy="1574346"/>
      </dsp:txXfrm>
    </dsp:sp>
    <dsp:sp modelId="{FD91AC39-5150-47B1-8692-4D45639A94B1}">
      <dsp:nvSpPr>
        <dsp:cNvPr id="0" name=""/>
        <dsp:cNvSpPr/>
      </dsp:nvSpPr>
      <dsp:spPr>
        <a:xfrm>
          <a:off x="2825729" y="2257895"/>
          <a:ext cx="1166579" cy="15913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/>
            <a:t>BDR „Rēzeknes rajona kopienu partnerība</a:t>
          </a:r>
          <a:r>
            <a:rPr lang="lv-LV" sz="1900" kern="1200" dirty="0" smtClean="0"/>
            <a:t>”</a:t>
          </a:r>
          <a:endParaRPr lang="lv-LV" sz="1900" kern="1200" dirty="0"/>
        </a:p>
      </dsp:txBody>
      <dsp:txXfrm>
        <a:off x="2825729" y="2257895"/>
        <a:ext cx="1166579" cy="1591395"/>
      </dsp:txXfrm>
    </dsp:sp>
    <dsp:sp modelId="{D638464C-6A55-4762-9F13-14E74C3B77F4}">
      <dsp:nvSpPr>
        <dsp:cNvPr id="0" name=""/>
        <dsp:cNvSpPr/>
      </dsp:nvSpPr>
      <dsp:spPr>
        <a:xfrm>
          <a:off x="4237290" y="2257895"/>
          <a:ext cx="1166579" cy="1582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/>
            <a:t>BDR „Krāslavas rajona partnerība”</a:t>
          </a:r>
          <a:endParaRPr lang="lv-LV" sz="1800" kern="1200" dirty="0"/>
        </a:p>
      </dsp:txBody>
      <dsp:txXfrm>
        <a:off x="4237290" y="2257895"/>
        <a:ext cx="1166579" cy="1582868"/>
      </dsp:txXfrm>
    </dsp:sp>
    <dsp:sp modelId="{2A8EE800-559A-417D-9211-EDC698EA9F0C}">
      <dsp:nvSpPr>
        <dsp:cNvPr id="0" name=""/>
        <dsp:cNvSpPr/>
      </dsp:nvSpPr>
      <dsp:spPr>
        <a:xfrm>
          <a:off x="5648852" y="2257895"/>
          <a:ext cx="1166579" cy="1582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/>
            <a:t>BDR „SATEKA”</a:t>
          </a:r>
          <a:endParaRPr lang="lv-LV" sz="1800" kern="1200" dirty="0"/>
        </a:p>
      </dsp:txBody>
      <dsp:txXfrm>
        <a:off x="5648852" y="2257895"/>
        <a:ext cx="1166579" cy="1582868"/>
      </dsp:txXfrm>
    </dsp:sp>
    <dsp:sp modelId="{5D8CFB21-A6D9-4347-894D-8BC10C9AA400}">
      <dsp:nvSpPr>
        <dsp:cNvPr id="0" name=""/>
        <dsp:cNvSpPr/>
      </dsp:nvSpPr>
      <dsp:spPr>
        <a:xfrm>
          <a:off x="7060414" y="2257895"/>
          <a:ext cx="1166579" cy="1582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/>
            <a:t>BDR „Preiļu rajona partnerība”</a:t>
          </a:r>
          <a:endParaRPr lang="lv-LV" sz="1800" kern="1200" dirty="0"/>
        </a:p>
      </dsp:txBody>
      <dsp:txXfrm>
        <a:off x="7060414" y="2257895"/>
        <a:ext cx="1166579" cy="1582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Rediģēt šablona apakšvirsraksta stilu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A061-5F7E-42FC-8616-DF51B532B01E}" type="datetimeFigureOut">
              <a:rPr lang="lv-LV" smtClean="0"/>
              <a:pPr/>
              <a:t>13.03.2019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8CB1-4473-4A4E-8AB9-F53A037055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757925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A061-5F7E-42FC-8616-DF51B532B01E}" type="datetimeFigureOut">
              <a:rPr lang="lv-LV" smtClean="0"/>
              <a:pPr/>
              <a:t>13.03.2019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8CB1-4473-4A4E-8AB9-F53A037055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4123014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A061-5F7E-42FC-8616-DF51B532B01E}" type="datetimeFigureOut">
              <a:rPr lang="lv-LV" smtClean="0"/>
              <a:pPr/>
              <a:t>13.03.2019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8CB1-4473-4A4E-8AB9-F53A037055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918417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A061-5F7E-42FC-8616-DF51B532B01E}" type="datetimeFigureOut">
              <a:rPr lang="lv-LV" smtClean="0"/>
              <a:pPr/>
              <a:t>13.03.2019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8CB1-4473-4A4E-8AB9-F53A037055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4256568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A061-5F7E-42FC-8616-DF51B532B01E}" type="datetimeFigureOut">
              <a:rPr lang="lv-LV" smtClean="0"/>
              <a:pPr/>
              <a:t>13.03.2019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8CB1-4473-4A4E-8AB9-F53A037055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932024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A061-5F7E-42FC-8616-DF51B532B01E}" type="datetimeFigureOut">
              <a:rPr lang="lv-LV" smtClean="0"/>
              <a:pPr/>
              <a:t>13.03.2019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8CB1-4473-4A4E-8AB9-F53A037055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575698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A061-5F7E-42FC-8616-DF51B532B01E}" type="datetimeFigureOut">
              <a:rPr lang="lv-LV" smtClean="0"/>
              <a:pPr/>
              <a:t>13.03.2019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8CB1-4473-4A4E-8AB9-F53A037055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20334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A061-5F7E-42FC-8616-DF51B532B01E}" type="datetimeFigureOut">
              <a:rPr lang="lv-LV" smtClean="0"/>
              <a:pPr/>
              <a:t>13.03.2019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8CB1-4473-4A4E-8AB9-F53A037055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909888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A061-5F7E-42FC-8616-DF51B532B01E}" type="datetimeFigureOut">
              <a:rPr lang="lv-LV" smtClean="0"/>
              <a:pPr/>
              <a:t>13.03.2019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8CB1-4473-4A4E-8AB9-F53A037055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161599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A061-5F7E-42FC-8616-DF51B532B01E}" type="datetimeFigureOut">
              <a:rPr lang="lv-LV" smtClean="0"/>
              <a:pPr/>
              <a:t>13.03.2019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8CB1-4473-4A4E-8AB9-F53A037055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15790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A061-5F7E-42FC-8616-DF51B532B01E}" type="datetimeFigureOut">
              <a:rPr lang="lv-LV" smtClean="0"/>
              <a:pPr/>
              <a:t>13.03.2019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8CB1-4473-4A4E-8AB9-F53A037055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267041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8A061-5F7E-42FC-8616-DF51B532B01E}" type="datetimeFigureOut">
              <a:rPr lang="lv-LV" smtClean="0"/>
              <a:pPr/>
              <a:t>13.03.2019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A8CB1-4473-4A4E-8AB9-F53A037055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68460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.osmfr.org/m/287428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lv-LV" sz="2000" dirty="0" smtClean="0">
                <a:latin typeface="Times New Roman" pitchFamily="18" charset="0"/>
                <a:cs typeface="Times New Roman" pitchFamily="18" charset="0"/>
              </a:rPr>
              <a:t> Eiropas lauksaimniecības fonda lauku attīstībai (ELFLA) Latvijas lauku attīstības programmas 2014.-2020.gadam </a:t>
            </a:r>
            <a:r>
              <a:rPr lang="lv-LV" sz="2000" dirty="0" err="1" smtClean="0">
                <a:latin typeface="Times New Roman" pitchFamily="18" charset="0"/>
                <a:cs typeface="Times New Roman" pitchFamily="18" charset="0"/>
              </a:rPr>
              <a:t>apakšpasākuma</a:t>
            </a:r>
            <a:r>
              <a:rPr lang="lv-LV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lv-LV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lv-LV" sz="2000" dirty="0" smtClean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lv-LV" sz="2000" dirty="0" err="1" smtClean="0">
                <a:latin typeface="Times New Roman" pitchFamily="18" charset="0"/>
                <a:cs typeface="Times New Roman" pitchFamily="18" charset="0"/>
              </a:rPr>
              <a:t>Starpteritoriālā</a:t>
            </a:r>
            <a:r>
              <a:rPr lang="lv-LV" sz="2000" dirty="0" smtClean="0">
                <a:latin typeface="Times New Roman" pitchFamily="18" charset="0"/>
                <a:cs typeface="Times New Roman" pitchFamily="18" charset="0"/>
              </a:rPr>
              <a:t> un starpvalstu sadarbība” </a:t>
            </a:r>
            <a:r>
              <a:rPr lang="lv-LV" sz="3600" i="1" dirty="0" smtClean="0"/>
              <a:t/>
            </a:r>
            <a:br>
              <a:rPr lang="lv-LV" sz="3600" i="1" dirty="0" smtClean="0"/>
            </a:br>
            <a:r>
              <a:rPr lang="lv-LV" sz="2000" dirty="0" smtClean="0"/>
              <a:t>Projekts</a:t>
            </a:r>
            <a:r>
              <a:rPr lang="lv-LV" sz="3600" b="1" dirty="0" smtClean="0"/>
              <a:t/>
            </a:r>
            <a:br>
              <a:rPr lang="lv-LV" sz="3600" b="1" dirty="0" smtClean="0"/>
            </a:br>
            <a:r>
              <a:rPr lang="lv-LV" dirty="0" smtClean="0"/>
              <a:t/>
            </a:r>
            <a:br>
              <a:rPr lang="lv-LV" dirty="0" smtClean="0"/>
            </a:br>
            <a:r>
              <a:rPr lang="lv-LV" sz="3600" b="1" dirty="0" err="1" smtClean="0">
                <a:latin typeface="Times New Roman" pitchFamily="18" charset="0"/>
                <a:cs typeface="Times New Roman" pitchFamily="18" charset="0"/>
              </a:rPr>
              <a:t>Velo</a:t>
            </a:r>
            <a:r>
              <a:rPr lang="lv-LV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3600" b="1" dirty="0">
                <a:latin typeface="Times New Roman" pitchFamily="18" charset="0"/>
                <a:cs typeface="Times New Roman" pitchFamily="18" charset="0"/>
              </a:rPr>
              <a:t>tūrisma attīstība Austrumlatvijā pieslēdzoties starptautiskajam Velomaršrutu tīklam „EuroVelo11</a:t>
            </a:r>
            <a:r>
              <a:rPr lang="lv-LV" sz="36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lv-LV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841648"/>
          </a:xfrm>
        </p:spPr>
        <p:txBody>
          <a:bodyPr>
            <a:normAutofit/>
          </a:bodyPr>
          <a:lstStyle/>
          <a:p>
            <a:r>
              <a:rPr lang="lv-LV" sz="2400" dirty="0" smtClean="0">
                <a:solidFill>
                  <a:schemeClr val="tx1"/>
                </a:solidFill>
              </a:rPr>
              <a:t>Projekts </a:t>
            </a:r>
            <a:r>
              <a:rPr lang="lv-LV" sz="2400" dirty="0">
                <a:solidFill>
                  <a:schemeClr val="tx1"/>
                </a:solidFill>
              </a:rPr>
              <a:t>Nr.19-00-A019.332-000002</a:t>
            </a:r>
          </a:p>
        </p:txBody>
      </p:sp>
      <p:pic>
        <p:nvPicPr>
          <p:cNvPr id="4" name="Attēls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345973"/>
            <a:ext cx="8858250" cy="485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621804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lv-LV" sz="2000" b="1" dirty="0" smtClean="0">
                <a:latin typeface="Times New Roman" pitchFamily="18" charset="0"/>
                <a:cs typeface="Times New Roman" pitchFamily="18" charset="0"/>
              </a:rPr>
              <a:t>„EuroVelo11”</a:t>
            </a:r>
            <a:endParaRPr lang="lv-LV" sz="2000" dirty="0"/>
          </a:p>
        </p:txBody>
      </p:sp>
      <p:pic>
        <p:nvPicPr>
          <p:cNvPr id="4" name="Content Placeholder 3" descr="image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7803" y="908720"/>
            <a:ext cx="3454437" cy="568863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b="1" dirty="0" smtClean="0">
                <a:latin typeface="Times New Roman" pitchFamily="18" charset="0"/>
                <a:cs typeface="Times New Roman" pitchFamily="18" charset="0"/>
              </a:rPr>
              <a:t>“EuroVelo11”</a:t>
            </a:r>
            <a:endParaRPr lang="lv-LV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b="1" dirty="0" smtClean="0"/>
              <a:t>Projekta mērķis</a:t>
            </a:r>
            <a:r>
              <a:rPr lang="lv-LV" dirty="0" smtClean="0"/>
              <a:t>: Veicināt velotūrisma attīstību Austrumlatvijas reģionā, marķējot </a:t>
            </a:r>
            <a:r>
              <a:rPr lang="lv-LV" dirty="0" err="1" smtClean="0"/>
              <a:t>velo</a:t>
            </a:r>
            <a:r>
              <a:rPr lang="lv-LV" dirty="0" smtClean="0"/>
              <a:t> maršrutu „EuroVelo11”, tādējādi popularizējot Austrumlatviju kā Eiropas </a:t>
            </a:r>
            <a:r>
              <a:rPr lang="lv-LV" dirty="0" err="1" smtClean="0"/>
              <a:t>velo</a:t>
            </a:r>
            <a:r>
              <a:rPr lang="lv-LV" dirty="0" smtClean="0"/>
              <a:t> tūrisma galamērķi, sekmējot klimta pārmaiņu mazināšanos, ceļojot „zaļi” un sekmējot uzņēmējdarbības attīstību velomaršruta pieguļošajās teritorijās.</a:t>
            </a:r>
            <a:endParaRPr lang="lv-LV" dirty="0"/>
          </a:p>
        </p:txBody>
      </p:sp>
      <p:pic>
        <p:nvPicPr>
          <p:cNvPr id="4" name="Attēls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323733"/>
            <a:ext cx="8858250" cy="485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190023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latin typeface="Times New Roman" pitchFamily="18" charset="0"/>
                <a:cs typeface="Times New Roman" pitchFamily="18" charset="0"/>
              </a:rPr>
              <a:t>„EuroVelo11”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endParaRPr lang="lv-LV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lv-LV" dirty="0" smtClean="0"/>
              <a:t>Projekta </a:t>
            </a:r>
            <a:r>
              <a:rPr lang="lv-LV" dirty="0"/>
              <a:t>kopējais finansējums </a:t>
            </a:r>
            <a:r>
              <a:rPr lang="lv-LV" b="1" dirty="0"/>
              <a:t>99 </a:t>
            </a:r>
            <a:r>
              <a:rPr lang="lv-LV" b="1" dirty="0" smtClean="0"/>
              <a:t>850,00 </a:t>
            </a:r>
            <a:r>
              <a:rPr lang="lv-LV" b="1" dirty="0"/>
              <a:t>EUR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lv-LV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lv-LV" dirty="0" smtClean="0"/>
              <a:t>Projekts </a:t>
            </a:r>
            <a:r>
              <a:rPr lang="lv-LV" dirty="0"/>
              <a:t>ilgst līdz </a:t>
            </a:r>
            <a:r>
              <a:rPr lang="lv-LV" b="1" dirty="0"/>
              <a:t>2021. gada </a:t>
            </a:r>
            <a:r>
              <a:rPr lang="lv-LV" b="1" dirty="0" smtClean="0"/>
              <a:t>30.septembrim</a:t>
            </a:r>
            <a:endParaRPr lang="lv-LV" sz="3600" b="1" dirty="0" smtClean="0"/>
          </a:p>
          <a:p>
            <a:endParaRPr lang="lv-LV" dirty="0"/>
          </a:p>
        </p:txBody>
      </p:sp>
      <p:pic>
        <p:nvPicPr>
          <p:cNvPr id="4" name="Attēls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70" y="6351442"/>
            <a:ext cx="8858250" cy="485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615052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Projekta partneri</a:t>
            </a:r>
            <a:endParaRPr lang="lv-LV" dirty="0"/>
          </a:p>
        </p:txBody>
      </p:sp>
      <p:graphicFrame>
        <p:nvGraphicFramePr>
          <p:cNvPr id="4" name="Satura vietturi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641554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Attēls 4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70" y="6351442"/>
            <a:ext cx="8858250" cy="485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710374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Projekta aktivitātes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lv-LV" dirty="0" smtClean="0"/>
              <a:t>Projekta atklāšanas konference, 08.05.2019.</a:t>
            </a:r>
          </a:p>
          <a:p>
            <a:r>
              <a:rPr lang="lv-LV" dirty="0" smtClean="0"/>
              <a:t>Semināru cikls I, </a:t>
            </a:r>
            <a:r>
              <a:rPr lang="lv-LV" dirty="0"/>
              <a:t>06.2019.-</a:t>
            </a:r>
            <a:r>
              <a:rPr lang="lv-LV" dirty="0" smtClean="0"/>
              <a:t>11.2019.</a:t>
            </a:r>
          </a:p>
          <a:p>
            <a:r>
              <a:rPr lang="lv-LV" dirty="0" smtClean="0"/>
              <a:t>Velomaršruta marķēšana, </a:t>
            </a:r>
            <a:r>
              <a:rPr lang="lv-LV" dirty="0"/>
              <a:t>06.2019.-</a:t>
            </a:r>
            <a:r>
              <a:rPr lang="lv-LV" dirty="0" smtClean="0"/>
              <a:t>11.2019.</a:t>
            </a:r>
          </a:p>
          <a:p>
            <a:r>
              <a:rPr lang="lv-LV" dirty="0"/>
              <a:t>Austrumlatvijas velomaršrutu </a:t>
            </a:r>
            <a:r>
              <a:rPr lang="lv-LV" dirty="0" smtClean="0"/>
              <a:t>karte, </a:t>
            </a:r>
            <a:r>
              <a:rPr lang="lv-LV" dirty="0"/>
              <a:t>12.2019.-</a:t>
            </a:r>
            <a:r>
              <a:rPr lang="lv-LV" dirty="0" smtClean="0"/>
              <a:t>09.2020.</a:t>
            </a:r>
          </a:p>
          <a:p>
            <a:r>
              <a:rPr lang="lv-LV" dirty="0"/>
              <a:t>Semināru cikls </a:t>
            </a:r>
            <a:r>
              <a:rPr lang="lv-LV" dirty="0" smtClean="0"/>
              <a:t>II, </a:t>
            </a:r>
            <a:r>
              <a:rPr lang="lv-LV" dirty="0"/>
              <a:t>12.2019.-</a:t>
            </a:r>
            <a:r>
              <a:rPr lang="lv-LV" dirty="0" smtClean="0"/>
              <a:t>09.2020.</a:t>
            </a:r>
          </a:p>
          <a:p>
            <a:r>
              <a:rPr lang="lv-LV" dirty="0"/>
              <a:t>Velomaršruta apstāšanās vietu </a:t>
            </a:r>
            <a:r>
              <a:rPr lang="lv-LV" dirty="0" smtClean="0"/>
              <a:t>aprīkošana, </a:t>
            </a:r>
            <a:r>
              <a:rPr lang="lv-LV" dirty="0"/>
              <a:t>10.2020.-</a:t>
            </a:r>
            <a:r>
              <a:rPr lang="lv-LV" dirty="0" smtClean="0"/>
              <a:t>05.2021.</a:t>
            </a:r>
          </a:p>
          <a:p>
            <a:r>
              <a:rPr lang="lv-LV" dirty="0" smtClean="0"/>
              <a:t>Velomaratons, </a:t>
            </a:r>
            <a:r>
              <a:rPr lang="lv-LV" dirty="0"/>
              <a:t>06.2021.-</a:t>
            </a:r>
            <a:r>
              <a:rPr lang="lv-LV" dirty="0" smtClean="0"/>
              <a:t>08.2021.</a:t>
            </a:r>
          </a:p>
          <a:p>
            <a:r>
              <a:rPr lang="lv-LV" dirty="0"/>
              <a:t>Noslēguma konference </a:t>
            </a:r>
            <a:r>
              <a:rPr lang="lv-LV" dirty="0" smtClean="0"/>
              <a:t>, </a:t>
            </a:r>
            <a:r>
              <a:rPr lang="lv-LV" dirty="0"/>
              <a:t>06.2021.-</a:t>
            </a:r>
            <a:r>
              <a:rPr lang="lv-LV" dirty="0" smtClean="0"/>
              <a:t>08.2021.</a:t>
            </a:r>
          </a:p>
          <a:p>
            <a:r>
              <a:rPr lang="lv-LV" dirty="0"/>
              <a:t>Stratēģijas izstrāde </a:t>
            </a:r>
            <a:r>
              <a:rPr lang="lv-LV" dirty="0" smtClean="0"/>
              <a:t>, </a:t>
            </a:r>
            <a:r>
              <a:rPr lang="lv-LV" dirty="0"/>
              <a:t>05.2019.-</a:t>
            </a:r>
            <a:r>
              <a:rPr lang="lv-LV" dirty="0" smtClean="0"/>
              <a:t>08.2021.</a:t>
            </a:r>
            <a:endParaRPr lang="lv-LV" dirty="0"/>
          </a:p>
        </p:txBody>
      </p:sp>
      <p:pic>
        <p:nvPicPr>
          <p:cNvPr id="4" name="Attēls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70" y="6351442"/>
            <a:ext cx="8858250" cy="485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553544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Projekta sagaidāmie rezultāti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lv-LV" dirty="0"/>
              <a:t>Izstrādāta Austrumlatvijas velotūrisma attīstības stratēģija, kuras sastāvā ir Rīcības plāns ar konkrēti darāmiem darbiem nākotnē;</a:t>
            </a:r>
          </a:p>
          <a:p>
            <a:pPr lvl="0"/>
            <a:r>
              <a:rPr lang="lv-LV" dirty="0"/>
              <a:t>Marķēts </a:t>
            </a:r>
            <a:r>
              <a:rPr lang="lv-LV" dirty="0" err="1"/>
              <a:t>velo</a:t>
            </a:r>
            <a:r>
              <a:rPr lang="lv-LV" dirty="0"/>
              <a:t> maršruts </a:t>
            </a:r>
            <a:r>
              <a:rPr lang="lv-LV" dirty="0" err="1"/>
              <a:t>EuroVelo</a:t>
            </a:r>
            <a:r>
              <a:rPr lang="lv-LV" dirty="0"/>
              <a:t> 11, labiekārtots ar informācijas stendiem un </a:t>
            </a:r>
            <a:r>
              <a:rPr lang="lv-LV" dirty="0" err="1"/>
              <a:t>velostatīviem</a:t>
            </a:r>
            <a:r>
              <a:rPr lang="lv-LV" dirty="0"/>
              <a:t>;</a:t>
            </a:r>
          </a:p>
          <a:p>
            <a:pPr lvl="0"/>
            <a:r>
              <a:rPr lang="lv-LV" dirty="0"/>
              <a:t>Izstrādātas un izdrukātas Latgales velomaršrutu kartes;</a:t>
            </a:r>
          </a:p>
          <a:p>
            <a:pPr lvl="0"/>
            <a:r>
              <a:rPr lang="lv-LV" dirty="0"/>
              <a:t>Organizētas konferences, kas veltītas Austrumlatvijas tūrisma attīstībai un pilnveidošanai, piesaistot uzņēmējus, kas atrodas maršruta teritorijā;</a:t>
            </a:r>
          </a:p>
          <a:p>
            <a:pPr lvl="0"/>
            <a:r>
              <a:rPr lang="lv-LV" dirty="0"/>
              <a:t>Organizēts velomaratons, kurā piedalās visi Partneri, to pārstāvji, tādējādi popularizējot velotūrismu. </a:t>
            </a:r>
          </a:p>
        </p:txBody>
      </p:sp>
      <p:pic>
        <p:nvPicPr>
          <p:cNvPr id="4" name="Attēls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70" y="6351442"/>
            <a:ext cx="8858250" cy="485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737311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Projekta atklāšanas konference</a:t>
            </a:r>
            <a:br>
              <a:rPr lang="lv-LV" dirty="0" smtClean="0"/>
            </a:br>
            <a:r>
              <a:rPr lang="lv-LV" dirty="0" smtClean="0"/>
              <a:t>Balvu novada muzejs, 08.05.2019.</a:t>
            </a:r>
            <a:endParaRPr lang="lv-LV" dirty="0"/>
          </a:p>
        </p:txBody>
      </p:sp>
      <p:graphicFrame>
        <p:nvGraphicFramePr>
          <p:cNvPr id="4" name="Satura vietturi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19041297"/>
              </p:ext>
            </p:extLst>
          </p:nvPr>
        </p:nvGraphicFramePr>
        <p:xfrm>
          <a:off x="971600" y="1628800"/>
          <a:ext cx="7632848" cy="49526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0622"/>
                <a:gridCol w="5792226"/>
              </a:tblGrid>
              <a:tr h="6979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lv-LV" sz="1600" dirty="0">
                          <a:effectLst/>
                        </a:rPr>
                        <a:t>9:30-10:00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lv-LV" sz="1600" dirty="0">
                          <a:effectLst/>
                        </a:rPr>
                        <a:t> </a:t>
                      </a:r>
                      <a:endParaRPr lang="lv-LV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lv-LV" sz="1600" dirty="0">
                          <a:effectLst/>
                        </a:rPr>
                        <a:t>Dalībnieku ierašanās, reģistrācija, rīta kafija</a:t>
                      </a:r>
                      <a:endParaRPr lang="lv-LV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8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lv-LV" sz="1600" dirty="0">
                          <a:effectLst/>
                        </a:rPr>
                        <a:t>10:00 – 10:15</a:t>
                      </a:r>
                      <a:endParaRPr lang="lv-LV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lv-LV" sz="1600" dirty="0">
                          <a:effectLst/>
                        </a:rPr>
                        <a:t>VRG pārstāvis, projekta atklāšanas uzruna</a:t>
                      </a:r>
                      <a:endParaRPr lang="lv-LV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8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lv-LV" sz="1600" dirty="0">
                          <a:effectLst/>
                        </a:rPr>
                        <a:t>10:15 – 10:45</a:t>
                      </a:r>
                      <a:endParaRPr lang="lv-LV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lv-LV" sz="1600" dirty="0">
                          <a:effectLst/>
                        </a:rPr>
                        <a:t>Par projekta nepieciešamību, par Austrumlatviju kā velotūrisma galamērķi</a:t>
                      </a:r>
                      <a:endParaRPr lang="lv-LV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79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lv-LV" sz="1600" dirty="0">
                          <a:effectLst/>
                        </a:rPr>
                        <a:t>10: 45 – 11:45</a:t>
                      </a:r>
                      <a:endParaRPr lang="lv-LV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lv-LV" sz="1600" dirty="0">
                          <a:effectLst/>
                        </a:rPr>
                        <a:t>Par </a:t>
                      </a:r>
                      <a:r>
                        <a:rPr lang="lv-LV" sz="1600" dirty="0" err="1">
                          <a:effectLst/>
                        </a:rPr>
                        <a:t>EuroVelo</a:t>
                      </a:r>
                      <a:r>
                        <a:rPr lang="lv-LV" sz="1600" dirty="0">
                          <a:effectLst/>
                        </a:rPr>
                        <a:t> tīklu Latvijā un Eiropā, ekonomiskajiem ieguvumiem, tendencēm Latvijā, Eiropā un pasaulē</a:t>
                      </a:r>
                      <a:endParaRPr lang="lv-LV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8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lv-LV" sz="1600">
                          <a:effectLst/>
                        </a:rPr>
                        <a:t>11:45 – 12:30</a:t>
                      </a:r>
                      <a:endParaRPr lang="lv-LV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lv-LV" sz="1600" dirty="0">
                          <a:effectLst/>
                        </a:rPr>
                        <a:t>Diskusijas </a:t>
                      </a:r>
                      <a:endParaRPr lang="lv-LV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8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lv-LV" sz="1600" dirty="0">
                          <a:effectLst/>
                        </a:rPr>
                        <a:t>12:30 – 13:30</a:t>
                      </a:r>
                      <a:endParaRPr lang="lv-LV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lv-LV" sz="1600" dirty="0">
                          <a:effectLst/>
                        </a:rPr>
                        <a:t>Pusdienas</a:t>
                      </a:r>
                      <a:endParaRPr lang="lv-LV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46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lv-LV" sz="1600" dirty="0">
                          <a:effectLst/>
                        </a:rPr>
                        <a:t>13:30 – 14:30</a:t>
                      </a:r>
                      <a:endParaRPr lang="lv-LV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lv-LV" sz="1600" dirty="0">
                          <a:effectLst/>
                        </a:rPr>
                        <a:t>Par Austrumlatvijas velotūrisma attīstības stratēģijas izstrādi, kopējā Latgales tūrisma attīstības iespējās, un ieteikumi, kā veidot velotūristam interesantu un draudzīgu tūrisma produktu piedāvājumu</a:t>
                      </a:r>
                      <a:endParaRPr lang="lv-LV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8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lv-LV" sz="1600" dirty="0">
                          <a:effectLst/>
                        </a:rPr>
                        <a:t>14:30-15:30</a:t>
                      </a:r>
                      <a:endParaRPr lang="lv-LV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lv-LV" sz="1600" dirty="0">
                          <a:effectLst/>
                        </a:rPr>
                        <a:t>Par infrastruktūru velomaršrutu attīstība. Kā kļūt draudzīgam velotūristam</a:t>
                      </a:r>
                      <a:endParaRPr lang="lv-LV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8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lv-LV" sz="1600" dirty="0">
                          <a:effectLst/>
                        </a:rPr>
                        <a:t>15:30 -</a:t>
                      </a:r>
                      <a:r>
                        <a:rPr lang="lv-LV" sz="1600" dirty="0" smtClean="0">
                          <a:effectLst/>
                        </a:rPr>
                        <a:t>17.00</a:t>
                      </a:r>
                      <a:endParaRPr lang="lv-LV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lv-LV" sz="1600" dirty="0">
                          <a:effectLst/>
                        </a:rPr>
                        <a:t>Diskusijas</a:t>
                      </a:r>
                      <a:r>
                        <a:rPr lang="lv-LV" sz="1600" dirty="0" smtClean="0">
                          <a:effectLst/>
                        </a:rPr>
                        <a:t>, kafija, </a:t>
                      </a:r>
                      <a:r>
                        <a:rPr lang="lv-LV" sz="1600" dirty="0">
                          <a:effectLst/>
                        </a:rPr>
                        <a:t>atbildes uz jautājumiem, projekta virzības apspriešana</a:t>
                      </a:r>
                      <a:endParaRPr lang="lv-LV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84761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2000" dirty="0" smtClean="0"/>
              <a:t/>
            </a:r>
            <a:br>
              <a:rPr lang="lv-LV" sz="2000" dirty="0" smtClean="0"/>
            </a:br>
            <a:r>
              <a:rPr lang="lv-LV" sz="2000" dirty="0" smtClean="0"/>
              <a:t/>
            </a:r>
            <a:br>
              <a:rPr lang="lv-LV" sz="2000" dirty="0" smtClean="0"/>
            </a:br>
            <a:r>
              <a:rPr lang="lv-LV" sz="2000" dirty="0" smtClean="0"/>
              <a:t/>
            </a:r>
            <a:br>
              <a:rPr lang="lv-LV" sz="2000" dirty="0" smtClean="0"/>
            </a:br>
            <a:r>
              <a:rPr lang="lv-LV" sz="2000" dirty="0" smtClean="0"/>
              <a:t>Maršruts: " </a:t>
            </a:r>
            <a:r>
              <a:rPr lang="lv-LV" sz="2000" dirty="0" err="1" smtClean="0"/>
              <a:t>EuroVelo</a:t>
            </a:r>
            <a:r>
              <a:rPr lang="lv-LV" sz="2000" dirty="0" smtClean="0"/>
              <a:t> 11" </a:t>
            </a:r>
            <a:r>
              <a:rPr lang="lv-LV" sz="2000" u="sng" dirty="0" smtClean="0">
                <a:hlinkClick r:id="rId2"/>
              </a:rPr>
              <a:t>http://u.osmfr.org/m/287428/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> </a:t>
            </a:r>
            <a:br>
              <a:rPr lang="lv-LV" dirty="0" smtClean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5544616"/>
          </a:xfrm>
        </p:spPr>
        <p:txBody>
          <a:bodyPr/>
          <a:lstStyle/>
          <a:p>
            <a:pPr>
              <a:buNone/>
            </a:pPr>
            <a:r>
              <a:rPr lang="lv-LV" dirty="0" smtClean="0"/>
              <a:t> </a:t>
            </a:r>
          </a:p>
          <a:p>
            <a:pPr>
              <a:buNone/>
            </a:pPr>
            <a:endParaRPr lang="lv-LV" dirty="0"/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7109" y="980728"/>
            <a:ext cx="6351235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latin typeface="Times New Roman" pitchFamily="18" charset="0"/>
                <a:cs typeface="Times New Roman" pitchFamily="18" charset="0"/>
              </a:rPr>
              <a:t>„EuroVelo11”</a:t>
            </a:r>
            <a:endParaRPr lang="lv-LV" dirty="0"/>
          </a:p>
        </p:txBody>
      </p:sp>
      <p:pic>
        <p:nvPicPr>
          <p:cNvPr id="4" name="Content Placeholder 3" descr="EV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6936" y="1600200"/>
            <a:ext cx="3990127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ēm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95</TotalTime>
  <Words>391</Words>
  <Application>Microsoft Office PowerPoint</Application>
  <PresentationFormat>Slaidrāde ekrānā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10</vt:i4>
      </vt:variant>
    </vt:vector>
  </HeadingPairs>
  <TitlesOfParts>
    <vt:vector size="11" baseType="lpstr">
      <vt:lpstr>Office tēma</vt:lpstr>
      <vt:lpstr> Eiropas lauksaimniecības fonda lauku attīstībai (ELFLA) Latvijas lauku attīstības programmas 2014.-2020.gadam apakšpasākuma  „Starpteritoriālā un starpvalstu sadarbība”  Projekts  Velo tūrisma attīstība Austrumlatvijā pieslēdzoties starptautiskajam Velomaršrutu tīklam „EuroVelo11”</vt:lpstr>
      <vt:lpstr>“EuroVelo11”</vt:lpstr>
      <vt:lpstr>„EuroVelo11”</vt:lpstr>
      <vt:lpstr>Projekta partneri</vt:lpstr>
      <vt:lpstr>Projekta aktivitātes</vt:lpstr>
      <vt:lpstr>Projekta sagaidāmie rezultāti</vt:lpstr>
      <vt:lpstr>Projekta atklāšanas konference Balvu novada muzejs, 08.05.2019.</vt:lpstr>
      <vt:lpstr>   Maršruts: " EuroVelo 11" http://u.osmfr.org/m/287428/   </vt:lpstr>
      <vt:lpstr>„EuroVelo11”</vt:lpstr>
      <vt:lpstr>„EuroVelo11”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Projekts EUROVELO11 Velo tūrisma attīstība Austrumlatvijā pieslēdzoties starptautiskajam Velomaršrutu tīklam „EuroVelo11”</dc:title>
  <dc:creator>Marite</dc:creator>
  <cp:lastModifiedBy>user</cp:lastModifiedBy>
  <cp:revision>18</cp:revision>
  <dcterms:created xsi:type="dcterms:W3CDTF">2019-03-12T06:26:48Z</dcterms:created>
  <dcterms:modified xsi:type="dcterms:W3CDTF">2019-03-13T09:52:19Z</dcterms:modified>
</cp:coreProperties>
</file>