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3FC55-B697-4F6F-9F34-050C76803CB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37833F-6934-4F2A-A51E-8AAA3ACA793B}">
      <dgm:prSet phldrT="[Text]"/>
      <dgm:spPr/>
      <dgm:t>
        <a:bodyPr/>
        <a:lstStyle/>
        <a:p>
          <a:r>
            <a:rPr lang="lv-LV" dirty="0"/>
            <a:t>Saldus rajona attīstības biedrība</a:t>
          </a:r>
        </a:p>
        <a:p>
          <a:r>
            <a:rPr lang="lv-LV" dirty="0"/>
            <a:t>(vadošais partneris)</a:t>
          </a:r>
          <a:endParaRPr lang="en-US" dirty="0"/>
        </a:p>
      </dgm:t>
    </dgm:pt>
    <dgm:pt modelId="{F559CF77-AC9B-4397-BA98-9A42261511A1}" type="parTrans" cxnId="{44768614-678E-4CB3-9007-FC3235AF1678}">
      <dgm:prSet/>
      <dgm:spPr/>
      <dgm:t>
        <a:bodyPr/>
        <a:lstStyle/>
        <a:p>
          <a:endParaRPr lang="en-US"/>
        </a:p>
      </dgm:t>
    </dgm:pt>
    <dgm:pt modelId="{46835D40-076B-4949-831C-DFC978B3DD2A}" type="sibTrans" cxnId="{44768614-678E-4CB3-9007-FC3235AF1678}">
      <dgm:prSet/>
      <dgm:spPr/>
      <dgm:t>
        <a:bodyPr/>
        <a:lstStyle/>
        <a:p>
          <a:endParaRPr lang="en-US"/>
        </a:p>
      </dgm:t>
    </dgm:pt>
    <dgm:pt modelId="{35184EC0-B3C9-4527-A65A-622C94DB6DE6}">
      <dgm:prSet phldrT="[Text]"/>
      <dgm:spPr/>
      <dgm:t>
        <a:bodyPr/>
        <a:lstStyle/>
        <a:p>
          <a:r>
            <a:rPr lang="lv-LV" dirty="0"/>
            <a:t>Ludzas rajona partnerība</a:t>
          </a:r>
          <a:endParaRPr lang="en-US" dirty="0"/>
        </a:p>
      </dgm:t>
    </dgm:pt>
    <dgm:pt modelId="{307FC0A4-A718-4357-B329-875B88AE5058}" type="parTrans" cxnId="{2A49576E-47AB-4D0D-B171-9E2233822D93}">
      <dgm:prSet/>
      <dgm:spPr/>
      <dgm:t>
        <a:bodyPr/>
        <a:lstStyle/>
        <a:p>
          <a:endParaRPr lang="en-US"/>
        </a:p>
      </dgm:t>
    </dgm:pt>
    <dgm:pt modelId="{DDCEF3E9-61CA-464D-9E08-56047497967C}" type="sibTrans" cxnId="{2A49576E-47AB-4D0D-B171-9E2233822D93}">
      <dgm:prSet/>
      <dgm:spPr/>
      <dgm:t>
        <a:bodyPr/>
        <a:lstStyle/>
        <a:p>
          <a:endParaRPr lang="en-US"/>
        </a:p>
      </dgm:t>
    </dgm:pt>
    <dgm:pt modelId="{14217531-CC9A-49AA-8295-2E5AE826DD03}">
      <dgm:prSet phldrT="[Text]"/>
      <dgm:spPr/>
      <dgm:t>
        <a:bodyPr/>
        <a:lstStyle/>
        <a:p>
          <a:r>
            <a:rPr lang="lv-LV" dirty="0"/>
            <a:t>Kandavas Partnerība</a:t>
          </a:r>
          <a:endParaRPr lang="en-US" dirty="0"/>
        </a:p>
      </dgm:t>
    </dgm:pt>
    <dgm:pt modelId="{7C8BE950-8690-4896-91E3-38FFB893349C}" type="parTrans" cxnId="{8E977812-EEAE-416A-9E33-AE2D7892B056}">
      <dgm:prSet/>
      <dgm:spPr/>
      <dgm:t>
        <a:bodyPr/>
        <a:lstStyle/>
        <a:p>
          <a:endParaRPr lang="en-US"/>
        </a:p>
      </dgm:t>
    </dgm:pt>
    <dgm:pt modelId="{304AE702-052E-407B-8129-A5911136D06D}" type="sibTrans" cxnId="{8E977812-EEAE-416A-9E33-AE2D7892B056}">
      <dgm:prSet/>
      <dgm:spPr/>
      <dgm:t>
        <a:bodyPr/>
        <a:lstStyle/>
        <a:p>
          <a:endParaRPr lang="en-US"/>
        </a:p>
      </dgm:t>
    </dgm:pt>
    <dgm:pt modelId="{707F102F-9052-4D13-BBBB-43D561005BA1}">
      <dgm:prSet phldrT="[Text]"/>
      <dgm:spPr/>
      <dgm:t>
        <a:bodyPr/>
        <a:lstStyle/>
        <a:p>
          <a:r>
            <a:rPr lang="lv-LV" dirty="0"/>
            <a:t>Madonas novada fonds</a:t>
          </a:r>
          <a:endParaRPr lang="en-US" dirty="0"/>
        </a:p>
      </dgm:t>
    </dgm:pt>
    <dgm:pt modelId="{DE691091-CB28-4BF1-ADA2-61F203758E9A}" type="parTrans" cxnId="{FC5501C0-ECCF-478E-B156-BA79D7F56507}">
      <dgm:prSet/>
      <dgm:spPr/>
      <dgm:t>
        <a:bodyPr/>
        <a:lstStyle/>
        <a:p>
          <a:endParaRPr lang="en-US"/>
        </a:p>
      </dgm:t>
    </dgm:pt>
    <dgm:pt modelId="{BD89FB15-1710-4077-BDED-58FE97793502}" type="sibTrans" cxnId="{FC5501C0-ECCF-478E-B156-BA79D7F56507}">
      <dgm:prSet/>
      <dgm:spPr/>
      <dgm:t>
        <a:bodyPr/>
        <a:lstStyle/>
        <a:p>
          <a:endParaRPr lang="en-US"/>
        </a:p>
      </dgm:t>
    </dgm:pt>
    <dgm:pt modelId="{9CB3F6FC-CC70-4027-80CA-1FFF78DDFA74}">
      <dgm:prSet phldrT="[Text]"/>
      <dgm:spPr/>
      <dgm:t>
        <a:bodyPr/>
        <a:lstStyle/>
        <a:p>
          <a:r>
            <a:rPr lang="lv-LV" dirty="0"/>
            <a:t>Partnerība laukiem un jūrai</a:t>
          </a:r>
        </a:p>
      </dgm:t>
    </dgm:pt>
    <dgm:pt modelId="{B78BD9F5-D93C-41A8-9DE6-FACB8A757017}" type="parTrans" cxnId="{D65BB1E8-22BC-4263-BC07-6E6634556A14}">
      <dgm:prSet/>
      <dgm:spPr/>
      <dgm:t>
        <a:bodyPr/>
        <a:lstStyle/>
        <a:p>
          <a:endParaRPr lang="en-US"/>
        </a:p>
      </dgm:t>
    </dgm:pt>
    <dgm:pt modelId="{2F037E20-5A34-4D5F-BC68-B06505AFC1C9}" type="sibTrans" cxnId="{D65BB1E8-22BC-4263-BC07-6E6634556A14}">
      <dgm:prSet/>
      <dgm:spPr/>
      <dgm:t>
        <a:bodyPr/>
        <a:lstStyle/>
        <a:p>
          <a:endParaRPr lang="en-US"/>
        </a:p>
      </dgm:t>
    </dgm:pt>
    <dgm:pt modelId="{D8BC29A4-722E-4CBA-97C4-3588937417CA}" type="pres">
      <dgm:prSet presAssocID="{06A3FC55-B697-4F6F-9F34-050C76803C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D6D625-12B8-452D-B3EB-8FE977B08FD7}" type="pres">
      <dgm:prSet presAssocID="{D437833F-6934-4F2A-A51E-8AAA3ACA793B}" presName="hierRoot1" presStyleCnt="0">
        <dgm:presLayoutVars>
          <dgm:hierBranch val="init"/>
        </dgm:presLayoutVars>
      </dgm:prSet>
      <dgm:spPr/>
    </dgm:pt>
    <dgm:pt modelId="{F98A362D-5A6F-4415-8F6A-BBB2766A6602}" type="pres">
      <dgm:prSet presAssocID="{D437833F-6934-4F2A-A51E-8AAA3ACA793B}" presName="rootComposite1" presStyleCnt="0"/>
      <dgm:spPr/>
    </dgm:pt>
    <dgm:pt modelId="{618C1D00-1FEB-4F70-B1BF-445DC420CCAF}" type="pres">
      <dgm:prSet presAssocID="{D437833F-6934-4F2A-A51E-8AAA3ACA793B}" presName="rootText1" presStyleLbl="node0" presStyleIdx="0" presStyleCnt="1" custScaleX="237785">
        <dgm:presLayoutVars>
          <dgm:chPref val="3"/>
        </dgm:presLayoutVars>
      </dgm:prSet>
      <dgm:spPr/>
    </dgm:pt>
    <dgm:pt modelId="{641E6A52-59FB-4E0B-BD0D-35D7B9DECC8C}" type="pres">
      <dgm:prSet presAssocID="{D437833F-6934-4F2A-A51E-8AAA3ACA793B}" presName="rootConnector1" presStyleLbl="node1" presStyleIdx="0" presStyleCnt="0"/>
      <dgm:spPr/>
    </dgm:pt>
    <dgm:pt modelId="{650F0C12-2BCF-4490-BC67-EC738A85CDAE}" type="pres">
      <dgm:prSet presAssocID="{D437833F-6934-4F2A-A51E-8AAA3ACA793B}" presName="hierChild2" presStyleCnt="0"/>
      <dgm:spPr/>
    </dgm:pt>
    <dgm:pt modelId="{8EFCEC41-5922-4472-AB38-1F8A10B28D95}" type="pres">
      <dgm:prSet presAssocID="{307FC0A4-A718-4357-B329-875B88AE5058}" presName="Name37" presStyleLbl="parChTrans1D2" presStyleIdx="0" presStyleCnt="4"/>
      <dgm:spPr/>
    </dgm:pt>
    <dgm:pt modelId="{CF7E27EC-DE72-4F2E-BA63-8E4E7076FC5B}" type="pres">
      <dgm:prSet presAssocID="{35184EC0-B3C9-4527-A65A-622C94DB6DE6}" presName="hierRoot2" presStyleCnt="0">
        <dgm:presLayoutVars>
          <dgm:hierBranch val="init"/>
        </dgm:presLayoutVars>
      </dgm:prSet>
      <dgm:spPr/>
    </dgm:pt>
    <dgm:pt modelId="{FC159C15-6961-474A-9F27-89ED19CFE6F8}" type="pres">
      <dgm:prSet presAssocID="{35184EC0-B3C9-4527-A65A-622C94DB6DE6}" presName="rootComposite" presStyleCnt="0"/>
      <dgm:spPr/>
    </dgm:pt>
    <dgm:pt modelId="{3E8EB8B0-D1C8-421F-BC99-910B649F42F7}" type="pres">
      <dgm:prSet presAssocID="{35184EC0-B3C9-4527-A65A-622C94DB6DE6}" presName="rootText" presStyleLbl="node2" presStyleIdx="0" presStyleCnt="4">
        <dgm:presLayoutVars>
          <dgm:chPref val="3"/>
        </dgm:presLayoutVars>
      </dgm:prSet>
      <dgm:spPr/>
    </dgm:pt>
    <dgm:pt modelId="{68B87666-5216-4D9A-AFD9-FD0365D9C18D}" type="pres">
      <dgm:prSet presAssocID="{35184EC0-B3C9-4527-A65A-622C94DB6DE6}" presName="rootConnector" presStyleLbl="node2" presStyleIdx="0" presStyleCnt="4"/>
      <dgm:spPr/>
    </dgm:pt>
    <dgm:pt modelId="{BF941882-AB06-4ECD-A523-3F96103657CE}" type="pres">
      <dgm:prSet presAssocID="{35184EC0-B3C9-4527-A65A-622C94DB6DE6}" presName="hierChild4" presStyleCnt="0"/>
      <dgm:spPr/>
    </dgm:pt>
    <dgm:pt modelId="{5048AAAD-E802-415B-81F2-17C960756D48}" type="pres">
      <dgm:prSet presAssocID="{35184EC0-B3C9-4527-A65A-622C94DB6DE6}" presName="hierChild5" presStyleCnt="0"/>
      <dgm:spPr/>
    </dgm:pt>
    <dgm:pt modelId="{8397DA9F-BA1D-43D8-B766-D094A042728F}" type="pres">
      <dgm:prSet presAssocID="{7C8BE950-8690-4896-91E3-38FFB893349C}" presName="Name37" presStyleLbl="parChTrans1D2" presStyleIdx="1" presStyleCnt="4"/>
      <dgm:spPr/>
    </dgm:pt>
    <dgm:pt modelId="{C98B53E0-D978-4ECC-BC35-293A7F0B0023}" type="pres">
      <dgm:prSet presAssocID="{14217531-CC9A-49AA-8295-2E5AE826DD03}" presName="hierRoot2" presStyleCnt="0">
        <dgm:presLayoutVars>
          <dgm:hierBranch val="init"/>
        </dgm:presLayoutVars>
      </dgm:prSet>
      <dgm:spPr/>
    </dgm:pt>
    <dgm:pt modelId="{B051E918-77AD-462B-97D6-30270D7153C4}" type="pres">
      <dgm:prSet presAssocID="{14217531-CC9A-49AA-8295-2E5AE826DD03}" presName="rootComposite" presStyleCnt="0"/>
      <dgm:spPr/>
    </dgm:pt>
    <dgm:pt modelId="{8F5C7620-0E5F-4278-9562-DFB86869CC53}" type="pres">
      <dgm:prSet presAssocID="{14217531-CC9A-49AA-8295-2E5AE826DD03}" presName="rootText" presStyleLbl="node2" presStyleIdx="1" presStyleCnt="4">
        <dgm:presLayoutVars>
          <dgm:chPref val="3"/>
        </dgm:presLayoutVars>
      </dgm:prSet>
      <dgm:spPr/>
    </dgm:pt>
    <dgm:pt modelId="{47C90FF5-7BC8-44D7-A796-E28EB05B7A67}" type="pres">
      <dgm:prSet presAssocID="{14217531-CC9A-49AA-8295-2E5AE826DD03}" presName="rootConnector" presStyleLbl="node2" presStyleIdx="1" presStyleCnt="4"/>
      <dgm:spPr/>
    </dgm:pt>
    <dgm:pt modelId="{86318DAE-B918-4CFA-BCDD-2CA0362293E4}" type="pres">
      <dgm:prSet presAssocID="{14217531-CC9A-49AA-8295-2E5AE826DD03}" presName="hierChild4" presStyleCnt="0"/>
      <dgm:spPr/>
    </dgm:pt>
    <dgm:pt modelId="{31AB4667-98B0-4E41-853D-8FF037AAE3DC}" type="pres">
      <dgm:prSet presAssocID="{14217531-CC9A-49AA-8295-2E5AE826DD03}" presName="hierChild5" presStyleCnt="0"/>
      <dgm:spPr/>
    </dgm:pt>
    <dgm:pt modelId="{B7E30CF6-99DC-4107-84E2-AEA8A06C3595}" type="pres">
      <dgm:prSet presAssocID="{DE691091-CB28-4BF1-ADA2-61F203758E9A}" presName="Name37" presStyleLbl="parChTrans1D2" presStyleIdx="2" presStyleCnt="4"/>
      <dgm:spPr/>
    </dgm:pt>
    <dgm:pt modelId="{9BDB14B9-C62D-4DAA-81DC-F4F87B52629D}" type="pres">
      <dgm:prSet presAssocID="{707F102F-9052-4D13-BBBB-43D561005BA1}" presName="hierRoot2" presStyleCnt="0">
        <dgm:presLayoutVars>
          <dgm:hierBranch val="init"/>
        </dgm:presLayoutVars>
      </dgm:prSet>
      <dgm:spPr/>
    </dgm:pt>
    <dgm:pt modelId="{8322A42F-9718-4E5E-AA2E-CE51D95AE914}" type="pres">
      <dgm:prSet presAssocID="{707F102F-9052-4D13-BBBB-43D561005BA1}" presName="rootComposite" presStyleCnt="0"/>
      <dgm:spPr/>
    </dgm:pt>
    <dgm:pt modelId="{8B4FEFF3-ABDD-4863-BAAF-BB446E74D0C0}" type="pres">
      <dgm:prSet presAssocID="{707F102F-9052-4D13-BBBB-43D561005BA1}" presName="rootText" presStyleLbl="node2" presStyleIdx="2" presStyleCnt="4">
        <dgm:presLayoutVars>
          <dgm:chPref val="3"/>
        </dgm:presLayoutVars>
      </dgm:prSet>
      <dgm:spPr/>
    </dgm:pt>
    <dgm:pt modelId="{E94EC99A-205B-437E-92F3-9965E589CE40}" type="pres">
      <dgm:prSet presAssocID="{707F102F-9052-4D13-BBBB-43D561005BA1}" presName="rootConnector" presStyleLbl="node2" presStyleIdx="2" presStyleCnt="4"/>
      <dgm:spPr/>
    </dgm:pt>
    <dgm:pt modelId="{7E62A4FB-7EE0-4069-AE5D-4344DDB2EAA1}" type="pres">
      <dgm:prSet presAssocID="{707F102F-9052-4D13-BBBB-43D561005BA1}" presName="hierChild4" presStyleCnt="0"/>
      <dgm:spPr/>
    </dgm:pt>
    <dgm:pt modelId="{89D59FBA-AE15-40DC-AFE5-AF5E649BC2AF}" type="pres">
      <dgm:prSet presAssocID="{707F102F-9052-4D13-BBBB-43D561005BA1}" presName="hierChild5" presStyleCnt="0"/>
      <dgm:spPr/>
    </dgm:pt>
    <dgm:pt modelId="{BEFF3F56-7E38-45DE-8229-44D500F406F3}" type="pres">
      <dgm:prSet presAssocID="{B78BD9F5-D93C-41A8-9DE6-FACB8A757017}" presName="Name37" presStyleLbl="parChTrans1D2" presStyleIdx="3" presStyleCnt="4"/>
      <dgm:spPr/>
    </dgm:pt>
    <dgm:pt modelId="{8D33B688-A1C1-4A08-801F-5F4CDA5781C6}" type="pres">
      <dgm:prSet presAssocID="{9CB3F6FC-CC70-4027-80CA-1FFF78DDFA74}" presName="hierRoot2" presStyleCnt="0">
        <dgm:presLayoutVars>
          <dgm:hierBranch val="init"/>
        </dgm:presLayoutVars>
      </dgm:prSet>
      <dgm:spPr/>
    </dgm:pt>
    <dgm:pt modelId="{E8221089-0544-4B63-8109-8BA8A8845929}" type="pres">
      <dgm:prSet presAssocID="{9CB3F6FC-CC70-4027-80CA-1FFF78DDFA74}" presName="rootComposite" presStyleCnt="0"/>
      <dgm:spPr/>
    </dgm:pt>
    <dgm:pt modelId="{87DBFF3F-9934-4FFD-8247-6E4DCA1A38B5}" type="pres">
      <dgm:prSet presAssocID="{9CB3F6FC-CC70-4027-80CA-1FFF78DDFA74}" presName="rootText" presStyleLbl="node2" presStyleIdx="3" presStyleCnt="4">
        <dgm:presLayoutVars>
          <dgm:chPref val="3"/>
        </dgm:presLayoutVars>
      </dgm:prSet>
      <dgm:spPr/>
    </dgm:pt>
    <dgm:pt modelId="{CC5D5506-E45C-4755-A328-CF2D8687C587}" type="pres">
      <dgm:prSet presAssocID="{9CB3F6FC-CC70-4027-80CA-1FFF78DDFA74}" presName="rootConnector" presStyleLbl="node2" presStyleIdx="3" presStyleCnt="4"/>
      <dgm:spPr/>
    </dgm:pt>
    <dgm:pt modelId="{6B401805-7D4B-47DB-9D6F-73A2727C0DFD}" type="pres">
      <dgm:prSet presAssocID="{9CB3F6FC-CC70-4027-80CA-1FFF78DDFA74}" presName="hierChild4" presStyleCnt="0"/>
      <dgm:spPr/>
    </dgm:pt>
    <dgm:pt modelId="{05F5A0AA-2AAB-4CEA-B291-5AF0A153E13C}" type="pres">
      <dgm:prSet presAssocID="{9CB3F6FC-CC70-4027-80CA-1FFF78DDFA74}" presName="hierChild5" presStyleCnt="0"/>
      <dgm:spPr/>
    </dgm:pt>
    <dgm:pt modelId="{6AD0D85E-AFA3-4AAD-89B1-184772C1E8AA}" type="pres">
      <dgm:prSet presAssocID="{D437833F-6934-4F2A-A51E-8AAA3ACA793B}" presName="hierChild3" presStyleCnt="0"/>
      <dgm:spPr/>
    </dgm:pt>
  </dgm:ptLst>
  <dgm:cxnLst>
    <dgm:cxn modelId="{7F5AB403-068A-4624-BF53-22D8BB5E57A0}" type="presOf" srcId="{DE691091-CB28-4BF1-ADA2-61F203758E9A}" destId="{B7E30CF6-99DC-4107-84E2-AEA8A06C3595}" srcOrd="0" destOrd="0" presId="urn:microsoft.com/office/officeart/2005/8/layout/orgChart1"/>
    <dgm:cxn modelId="{8E977812-EEAE-416A-9E33-AE2D7892B056}" srcId="{D437833F-6934-4F2A-A51E-8AAA3ACA793B}" destId="{14217531-CC9A-49AA-8295-2E5AE826DD03}" srcOrd="1" destOrd="0" parTransId="{7C8BE950-8690-4896-91E3-38FFB893349C}" sibTransId="{304AE702-052E-407B-8129-A5911136D06D}"/>
    <dgm:cxn modelId="{44768614-678E-4CB3-9007-FC3235AF1678}" srcId="{06A3FC55-B697-4F6F-9F34-050C76803CB7}" destId="{D437833F-6934-4F2A-A51E-8AAA3ACA793B}" srcOrd="0" destOrd="0" parTransId="{F559CF77-AC9B-4397-BA98-9A42261511A1}" sibTransId="{46835D40-076B-4949-831C-DFC978B3DD2A}"/>
    <dgm:cxn modelId="{E76EEC1A-BD33-4EFA-8239-1B07F46CB29E}" type="presOf" srcId="{707F102F-9052-4D13-BBBB-43D561005BA1}" destId="{8B4FEFF3-ABDD-4863-BAAF-BB446E74D0C0}" srcOrd="0" destOrd="0" presId="urn:microsoft.com/office/officeart/2005/8/layout/orgChart1"/>
    <dgm:cxn modelId="{FB053F41-CC02-4093-9CCD-73E730F4C27F}" type="presOf" srcId="{35184EC0-B3C9-4527-A65A-622C94DB6DE6}" destId="{3E8EB8B0-D1C8-421F-BC99-910B649F42F7}" srcOrd="0" destOrd="0" presId="urn:microsoft.com/office/officeart/2005/8/layout/orgChart1"/>
    <dgm:cxn modelId="{C8D01448-33A8-43EC-9255-39AD5D2FE311}" type="presOf" srcId="{06A3FC55-B697-4F6F-9F34-050C76803CB7}" destId="{D8BC29A4-722E-4CBA-97C4-3588937417CA}" srcOrd="0" destOrd="0" presId="urn:microsoft.com/office/officeart/2005/8/layout/orgChart1"/>
    <dgm:cxn modelId="{2A49576E-47AB-4D0D-B171-9E2233822D93}" srcId="{D437833F-6934-4F2A-A51E-8AAA3ACA793B}" destId="{35184EC0-B3C9-4527-A65A-622C94DB6DE6}" srcOrd="0" destOrd="0" parTransId="{307FC0A4-A718-4357-B329-875B88AE5058}" sibTransId="{DDCEF3E9-61CA-464D-9E08-56047497967C}"/>
    <dgm:cxn modelId="{67239994-98E8-4F9F-9994-2F4CBA194E91}" type="presOf" srcId="{D437833F-6934-4F2A-A51E-8AAA3ACA793B}" destId="{641E6A52-59FB-4E0B-BD0D-35D7B9DECC8C}" srcOrd="1" destOrd="0" presId="urn:microsoft.com/office/officeart/2005/8/layout/orgChart1"/>
    <dgm:cxn modelId="{6E8F42B6-7F4F-4233-A4D0-4AF95569356D}" type="presOf" srcId="{707F102F-9052-4D13-BBBB-43D561005BA1}" destId="{E94EC99A-205B-437E-92F3-9965E589CE40}" srcOrd="1" destOrd="0" presId="urn:microsoft.com/office/officeart/2005/8/layout/orgChart1"/>
    <dgm:cxn modelId="{4B422FBD-6B55-40DA-A04B-B9AB47C4C515}" type="presOf" srcId="{14217531-CC9A-49AA-8295-2E5AE826DD03}" destId="{47C90FF5-7BC8-44D7-A796-E28EB05B7A67}" srcOrd="1" destOrd="0" presId="urn:microsoft.com/office/officeart/2005/8/layout/orgChart1"/>
    <dgm:cxn modelId="{FC5501C0-ECCF-478E-B156-BA79D7F56507}" srcId="{D437833F-6934-4F2A-A51E-8AAA3ACA793B}" destId="{707F102F-9052-4D13-BBBB-43D561005BA1}" srcOrd="2" destOrd="0" parTransId="{DE691091-CB28-4BF1-ADA2-61F203758E9A}" sibTransId="{BD89FB15-1710-4077-BDED-58FE97793502}"/>
    <dgm:cxn modelId="{4E0C67C0-B204-458E-87E2-11078534FA30}" type="presOf" srcId="{14217531-CC9A-49AA-8295-2E5AE826DD03}" destId="{8F5C7620-0E5F-4278-9562-DFB86869CC53}" srcOrd="0" destOrd="0" presId="urn:microsoft.com/office/officeart/2005/8/layout/orgChart1"/>
    <dgm:cxn modelId="{9C8155C1-AC56-4821-95BF-E734F380F6BB}" type="presOf" srcId="{9CB3F6FC-CC70-4027-80CA-1FFF78DDFA74}" destId="{87DBFF3F-9934-4FFD-8247-6E4DCA1A38B5}" srcOrd="0" destOrd="0" presId="urn:microsoft.com/office/officeart/2005/8/layout/orgChart1"/>
    <dgm:cxn modelId="{FCCB35CB-F0F0-416D-A3CE-EF3ECF364F7E}" type="presOf" srcId="{7C8BE950-8690-4896-91E3-38FFB893349C}" destId="{8397DA9F-BA1D-43D8-B766-D094A042728F}" srcOrd="0" destOrd="0" presId="urn:microsoft.com/office/officeart/2005/8/layout/orgChart1"/>
    <dgm:cxn modelId="{B7CB45CD-A46C-4F1F-BD7C-0B1CF7D29FCB}" type="presOf" srcId="{307FC0A4-A718-4357-B329-875B88AE5058}" destId="{8EFCEC41-5922-4472-AB38-1F8A10B28D95}" srcOrd="0" destOrd="0" presId="urn:microsoft.com/office/officeart/2005/8/layout/orgChart1"/>
    <dgm:cxn modelId="{5486D8D8-158E-48BA-918B-8278BC8E1849}" type="presOf" srcId="{9CB3F6FC-CC70-4027-80CA-1FFF78DDFA74}" destId="{CC5D5506-E45C-4755-A328-CF2D8687C587}" srcOrd="1" destOrd="0" presId="urn:microsoft.com/office/officeart/2005/8/layout/orgChart1"/>
    <dgm:cxn modelId="{F7B8BFDD-D2D7-4748-BA86-3BD6356045BE}" type="presOf" srcId="{B78BD9F5-D93C-41A8-9DE6-FACB8A757017}" destId="{BEFF3F56-7E38-45DE-8229-44D500F406F3}" srcOrd="0" destOrd="0" presId="urn:microsoft.com/office/officeart/2005/8/layout/orgChart1"/>
    <dgm:cxn modelId="{D65BB1E8-22BC-4263-BC07-6E6634556A14}" srcId="{D437833F-6934-4F2A-A51E-8AAA3ACA793B}" destId="{9CB3F6FC-CC70-4027-80CA-1FFF78DDFA74}" srcOrd="3" destOrd="0" parTransId="{B78BD9F5-D93C-41A8-9DE6-FACB8A757017}" sibTransId="{2F037E20-5A34-4D5F-BC68-B06505AFC1C9}"/>
    <dgm:cxn modelId="{EEAF6BE9-2855-41C3-9B90-161CE55E00A8}" type="presOf" srcId="{35184EC0-B3C9-4527-A65A-622C94DB6DE6}" destId="{68B87666-5216-4D9A-AFD9-FD0365D9C18D}" srcOrd="1" destOrd="0" presId="urn:microsoft.com/office/officeart/2005/8/layout/orgChart1"/>
    <dgm:cxn modelId="{117461F6-B73B-4AEA-B217-CAC7A807AFF6}" type="presOf" srcId="{D437833F-6934-4F2A-A51E-8AAA3ACA793B}" destId="{618C1D00-1FEB-4F70-B1BF-445DC420CCAF}" srcOrd="0" destOrd="0" presId="urn:microsoft.com/office/officeart/2005/8/layout/orgChart1"/>
    <dgm:cxn modelId="{790D1509-2DAB-4B5A-A3FC-0BA4AF8D63A4}" type="presParOf" srcId="{D8BC29A4-722E-4CBA-97C4-3588937417CA}" destId="{EFD6D625-12B8-452D-B3EB-8FE977B08FD7}" srcOrd="0" destOrd="0" presId="urn:microsoft.com/office/officeart/2005/8/layout/orgChart1"/>
    <dgm:cxn modelId="{B2220FD9-951F-4221-A034-765560E24174}" type="presParOf" srcId="{EFD6D625-12B8-452D-B3EB-8FE977B08FD7}" destId="{F98A362D-5A6F-4415-8F6A-BBB2766A6602}" srcOrd="0" destOrd="0" presId="urn:microsoft.com/office/officeart/2005/8/layout/orgChart1"/>
    <dgm:cxn modelId="{AE438DC6-4AEA-4D9E-82A3-6FD4AEC63560}" type="presParOf" srcId="{F98A362D-5A6F-4415-8F6A-BBB2766A6602}" destId="{618C1D00-1FEB-4F70-B1BF-445DC420CCAF}" srcOrd="0" destOrd="0" presId="urn:microsoft.com/office/officeart/2005/8/layout/orgChart1"/>
    <dgm:cxn modelId="{5ED6B40B-7330-46DF-97C6-B461EB384C25}" type="presParOf" srcId="{F98A362D-5A6F-4415-8F6A-BBB2766A6602}" destId="{641E6A52-59FB-4E0B-BD0D-35D7B9DECC8C}" srcOrd="1" destOrd="0" presId="urn:microsoft.com/office/officeart/2005/8/layout/orgChart1"/>
    <dgm:cxn modelId="{ADA961A2-70FD-4FF8-8264-8CE57FF092B1}" type="presParOf" srcId="{EFD6D625-12B8-452D-B3EB-8FE977B08FD7}" destId="{650F0C12-2BCF-4490-BC67-EC738A85CDAE}" srcOrd="1" destOrd="0" presId="urn:microsoft.com/office/officeart/2005/8/layout/orgChart1"/>
    <dgm:cxn modelId="{474E394D-E03F-485E-984F-5F2A2E095206}" type="presParOf" srcId="{650F0C12-2BCF-4490-BC67-EC738A85CDAE}" destId="{8EFCEC41-5922-4472-AB38-1F8A10B28D95}" srcOrd="0" destOrd="0" presId="urn:microsoft.com/office/officeart/2005/8/layout/orgChart1"/>
    <dgm:cxn modelId="{E6984957-4638-4DEC-BE02-A14F40B8C76E}" type="presParOf" srcId="{650F0C12-2BCF-4490-BC67-EC738A85CDAE}" destId="{CF7E27EC-DE72-4F2E-BA63-8E4E7076FC5B}" srcOrd="1" destOrd="0" presId="urn:microsoft.com/office/officeart/2005/8/layout/orgChart1"/>
    <dgm:cxn modelId="{4150103A-5956-400E-9D03-F0CA51E1E0C9}" type="presParOf" srcId="{CF7E27EC-DE72-4F2E-BA63-8E4E7076FC5B}" destId="{FC159C15-6961-474A-9F27-89ED19CFE6F8}" srcOrd="0" destOrd="0" presId="urn:microsoft.com/office/officeart/2005/8/layout/orgChart1"/>
    <dgm:cxn modelId="{DE287CB4-A830-4D5B-A9EB-F9526C8CCBDD}" type="presParOf" srcId="{FC159C15-6961-474A-9F27-89ED19CFE6F8}" destId="{3E8EB8B0-D1C8-421F-BC99-910B649F42F7}" srcOrd="0" destOrd="0" presId="urn:microsoft.com/office/officeart/2005/8/layout/orgChart1"/>
    <dgm:cxn modelId="{9F068702-F222-4FF8-AC71-806A8CACA612}" type="presParOf" srcId="{FC159C15-6961-474A-9F27-89ED19CFE6F8}" destId="{68B87666-5216-4D9A-AFD9-FD0365D9C18D}" srcOrd="1" destOrd="0" presId="urn:microsoft.com/office/officeart/2005/8/layout/orgChart1"/>
    <dgm:cxn modelId="{38DF168C-829F-44EF-BD55-C2380B250764}" type="presParOf" srcId="{CF7E27EC-DE72-4F2E-BA63-8E4E7076FC5B}" destId="{BF941882-AB06-4ECD-A523-3F96103657CE}" srcOrd="1" destOrd="0" presId="urn:microsoft.com/office/officeart/2005/8/layout/orgChart1"/>
    <dgm:cxn modelId="{06EDD3A2-A4C3-430E-86F4-5E23AE6533C6}" type="presParOf" srcId="{CF7E27EC-DE72-4F2E-BA63-8E4E7076FC5B}" destId="{5048AAAD-E802-415B-81F2-17C960756D48}" srcOrd="2" destOrd="0" presId="urn:microsoft.com/office/officeart/2005/8/layout/orgChart1"/>
    <dgm:cxn modelId="{D40F6841-D9DC-43BA-93CF-25C72EAAA137}" type="presParOf" srcId="{650F0C12-2BCF-4490-BC67-EC738A85CDAE}" destId="{8397DA9F-BA1D-43D8-B766-D094A042728F}" srcOrd="2" destOrd="0" presId="urn:microsoft.com/office/officeart/2005/8/layout/orgChart1"/>
    <dgm:cxn modelId="{5178F76C-8D94-4D39-B598-FDC51A5B2C52}" type="presParOf" srcId="{650F0C12-2BCF-4490-BC67-EC738A85CDAE}" destId="{C98B53E0-D978-4ECC-BC35-293A7F0B0023}" srcOrd="3" destOrd="0" presId="urn:microsoft.com/office/officeart/2005/8/layout/orgChart1"/>
    <dgm:cxn modelId="{33D06165-293C-4C3F-A2C2-E4CAB9E07DCE}" type="presParOf" srcId="{C98B53E0-D978-4ECC-BC35-293A7F0B0023}" destId="{B051E918-77AD-462B-97D6-30270D7153C4}" srcOrd="0" destOrd="0" presId="urn:microsoft.com/office/officeart/2005/8/layout/orgChart1"/>
    <dgm:cxn modelId="{39480924-E511-45ED-8846-0DE1F76956D5}" type="presParOf" srcId="{B051E918-77AD-462B-97D6-30270D7153C4}" destId="{8F5C7620-0E5F-4278-9562-DFB86869CC53}" srcOrd="0" destOrd="0" presId="urn:microsoft.com/office/officeart/2005/8/layout/orgChart1"/>
    <dgm:cxn modelId="{1BBB1794-B711-4C39-AB1A-EAB8577D7C26}" type="presParOf" srcId="{B051E918-77AD-462B-97D6-30270D7153C4}" destId="{47C90FF5-7BC8-44D7-A796-E28EB05B7A67}" srcOrd="1" destOrd="0" presId="urn:microsoft.com/office/officeart/2005/8/layout/orgChart1"/>
    <dgm:cxn modelId="{64284DDF-EED1-444C-BF84-E358527484E4}" type="presParOf" srcId="{C98B53E0-D978-4ECC-BC35-293A7F0B0023}" destId="{86318DAE-B918-4CFA-BCDD-2CA0362293E4}" srcOrd="1" destOrd="0" presId="urn:microsoft.com/office/officeart/2005/8/layout/orgChart1"/>
    <dgm:cxn modelId="{E337D4D4-8EB8-450D-B330-1F27C3FECC31}" type="presParOf" srcId="{C98B53E0-D978-4ECC-BC35-293A7F0B0023}" destId="{31AB4667-98B0-4E41-853D-8FF037AAE3DC}" srcOrd="2" destOrd="0" presId="urn:microsoft.com/office/officeart/2005/8/layout/orgChart1"/>
    <dgm:cxn modelId="{E4F0CC6C-5E4B-4BD0-A147-935B35E81787}" type="presParOf" srcId="{650F0C12-2BCF-4490-BC67-EC738A85CDAE}" destId="{B7E30CF6-99DC-4107-84E2-AEA8A06C3595}" srcOrd="4" destOrd="0" presId="urn:microsoft.com/office/officeart/2005/8/layout/orgChart1"/>
    <dgm:cxn modelId="{A3D334AA-612A-43F2-B4EE-6330DC313F43}" type="presParOf" srcId="{650F0C12-2BCF-4490-BC67-EC738A85CDAE}" destId="{9BDB14B9-C62D-4DAA-81DC-F4F87B52629D}" srcOrd="5" destOrd="0" presId="urn:microsoft.com/office/officeart/2005/8/layout/orgChart1"/>
    <dgm:cxn modelId="{7A1DDB2C-A2BE-4C7C-9CD4-8180DF5A268A}" type="presParOf" srcId="{9BDB14B9-C62D-4DAA-81DC-F4F87B52629D}" destId="{8322A42F-9718-4E5E-AA2E-CE51D95AE914}" srcOrd="0" destOrd="0" presId="urn:microsoft.com/office/officeart/2005/8/layout/orgChart1"/>
    <dgm:cxn modelId="{5178753B-A354-4713-8846-2BD363F2BA61}" type="presParOf" srcId="{8322A42F-9718-4E5E-AA2E-CE51D95AE914}" destId="{8B4FEFF3-ABDD-4863-BAAF-BB446E74D0C0}" srcOrd="0" destOrd="0" presId="urn:microsoft.com/office/officeart/2005/8/layout/orgChart1"/>
    <dgm:cxn modelId="{538C5737-A7B0-4B8E-8AB2-D45691A07550}" type="presParOf" srcId="{8322A42F-9718-4E5E-AA2E-CE51D95AE914}" destId="{E94EC99A-205B-437E-92F3-9965E589CE40}" srcOrd="1" destOrd="0" presId="urn:microsoft.com/office/officeart/2005/8/layout/orgChart1"/>
    <dgm:cxn modelId="{5A89FBB3-0AF6-480A-9E17-1A8EC13990D1}" type="presParOf" srcId="{9BDB14B9-C62D-4DAA-81DC-F4F87B52629D}" destId="{7E62A4FB-7EE0-4069-AE5D-4344DDB2EAA1}" srcOrd="1" destOrd="0" presId="urn:microsoft.com/office/officeart/2005/8/layout/orgChart1"/>
    <dgm:cxn modelId="{AC8B593C-0B3C-4A9E-8534-8A9B281AE9D6}" type="presParOf" srcId="{9BDB14B9-C62D-4DAA-81DC-F4F87B52629D}" destId="{89D59FBA-AE15-40DC-AFE5-AF5E649BC2AF}" srcOrd="2" destOrd="0" presId="urn:microsoft.com/office/officeart/2005/8/layout/orgChart1"/>
    <dgm:cxn modelId="{EB84C90A-839D-483D-8588-E01AD1EC67DA}" type="presParOf" srcId="{650F0C12-2BCF-4490-BC67-EC738A85CDAE}" destId="{BEFF3F56-7E38-45DE-8229-44D500F406F3}" srcOrd="6" destOrd="0" presId="urn:microsoft.com/office/officeart/2005/8/layout/orgChart1"/>
    <dgm:cxn modelId="{0DE82695-F06E-4AFB-81FC-499E8596E16D}" type="presParOf" srcId="{650F0C12-2BCF-4490-BC67-EC738A85CDAE}" destId="{8D33B688-A1C1-4A08-801F-5F4CDA5781C6}" srcOrd="7" destOrd="0" presId="urn:microsoft.com/office/officeart/2005/8/layout/orgChart1"/>
    <dgm:cxn modelId="{B9F12981-0A77-4EC4-BEB4-8D2B8718A526}" type="presParOf" srcId="{8D33B688-A1C1-4A08-801F-5F4CDA5781C6}" destId="{E8221089-0544-4B63-8109-8BA8A8845929}" srcOrd="0" destOrd="0" presId="urn:microsoft.com/office/officeart/2005/8/layout/orgChart1"/>
    <dgm:cxn modelId="{33D46767-18B5-4D8E-9ECB-5A0C3C44833C}" type="presParOf" srcId="{E8221089-0544-4B63-8109-8BA8A8845929}" destId="{87DBFF3F-9934-4FFD-8247-6E4DCA1A38B5}" srcOrd="0" destOrd="0" presId="urn:microsoft.com/office/officeart/2005/8/layout/orgChart1"/>
    <dgm:cxn modelId="{B6792772-5DBF-424E-9D79-943054EE11CF}" type="presParOf" srcId="{E8221089-0544-4B63-8109-8BA8A8845929}" destId="{CC5D5506-E45C-4755-A328-CF2D8687C587}" srcOrd="1" destOrd="0" presId="urn:microsoft.com/office/officeart/2005/8/layout/orgChart1"/>
    <dgm:cxn modelId="{0A976C1E-9ED3-45C7-948B-742C3400673C}" type="presParOf" srcId="{8D33B688-A1C1-4A08-801F-5F4CDA5781C6}" destId="{6B401805-7D4B-47DB-9D6F-73A2727C0DFD}" srcOrd="1" destOrd="0" presId="urn:microsoft.com/office/officeart/2005/8/layout/orgChart1"/>
    <dgm:cxn modelId="{748540B3-8406-49BF-9C55-48C40D9DBA34}" type="presParOf" srcId="{8D33B688-A1C1-4A08-801F-5F4CDA5781C6}" destId="{05F5A0AA-2AAB-4CEA-B291-5AF0A153E13C}" srcOrd="2" destOrd="0" presId="urn:microsoft.com/office/officeart/2005/8/layout/orgChart1"/>
    <dgm:cxn modelId="{D44CE6B7-B152-4D43-9D7F-91FDAD38EF2C}" type="presParOf" srcId="{EFD6D625-12B8-452D-B3EB-8FE977B08FD7}" destId="{6AD0D85E-AFA3-4AAD-89B1-184772C1E8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F3F56-7E38-45DE-8229-44D500F406F3}">
      <dsp:nvSpPr>
        <dsp:cNvPr id="0" name=""/>
        <dsp:cNvSpPr/>
      </dsp:nvSpPr>
      <dsp:spPr>
        <a:xfrm>
          <a:off x="5029199" y="1778971"/>
          <a:ext cx="3938900" cy="45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70"/>
              </a:lnTo>
              <a:lnTo>
                <a:pt x="3938900" y="227870"/>
              </a:lnTo>
              <a:lnTo>
                <a:pt x="3938900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30CF6-99DC-4107-84E2-AEA8A06C3595}">
      <dsp:nvSpPr>
        <dsp:cNvPr id="0" name=""/>
        <dsp:cNvSpPr/>
      </dsp:nvSpPr>
      <dsp:spPr>
        <a:xfrm>
          <a:off x="5029199" y="1778971"/>
          <a:ext cx="1312966" cy="45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70"/>
              </a:lnTo>
              <a:lnTo>
                <a:pt x="1312966" y="227870"/>
              </a:lnTo>
              <a:lnTo>
                <a:pt x="1312966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7DA9F-BA1D-43D8-B766-D094A042728F}">
      <dsp:nvSpPr>
        <dsp:cNvPr id="0" name=""/>
        <dsp:cNvSpPr/>
      </dsp:nvSpPr>
      <dsp:spPr>
        <a:xfrm>
          <a:off x="3716233" y="1778971"/>
          <a:ext cx="1312966" cy="455740"/>
        </a:xfrm>
        <a:custGeom>
          <a:avLst/>
          <a:gdLst/>
          <a:ahLst/>
          <a:cxnLst/>
          <a:rect l="0" t="0" r="0" b="0"/>
          <a:pathLst>
            <a:path>
              <a:moveTo>
                <a:pt x="1312966" y="0"/>
              </a:moveTo>
              <a:lnTo>
                <a:pt x="1312966" y="227870"/>
              </a:lnTo>
              <a:lnTo>
                <a:pt x="0" y="227870"/>
              </a:lnTo>
              <a:lnTo>
                <a:pt x="0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EC41-5922-4472-AB38-1F8A10B28D95}">
      <dsp:nvSpPr>
        <dsp:cNvPr id="0" name=""/>
        <dsp:cNvSpPr/>
      </dsp:nvSpPr>
      <dsp:spPr>
        <a:xfrm>
          <a:off x="1090299" y="1778971"/>
          <a:ext cx="3938900" cy="455740"/>
        </a:xfrm>
        <a:custGeom>
          <a:avLst/>
          <a:gdLst/>
          <a:ahLst/>
          <a:cxnLst/>
          <a:rect l="0" t="0" r="0" b="0"/>
          <a:pathLst>
            <a:path>
              <a:moveTo>
                <a:pt x="3938900" y="0"/>
              </a:moveTo>
              <a:lnTo>
                <a:pt x="3938900" y="227870"/>
              </a:lnTo>
              <a:lnTo>
                <a:pt x="0" y="227870"/>
              </a:lnTo>
              <a:lnTo>
                <a:pt x="0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C1D00-1FEB-4F70-B1BF-445DC420CCAF}">
      <dsp:nvSpPr>
        <dsp:cNvPr id="0" name=""/>
        <dsp:cNvSpPr/>
      </dsp:nvSpPr>
      <dsp:spPr>
        <a:xfrm>
          <a:off x="2449003" y="693875"/>
          <a:ext cx="5160393" cy="10850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Saldus rajona attīstības biedrība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(vadošais partneris)</a:t>
          </a:r>
          <a:endParaRPr lang="en-US" sz="2500" kern="1200" dirty="0"/>
        </a:p>
      </dsp:txBody>
      <dsp:txXfrm>
        <a:off x="2449003" y="693875"/>
        <a:ext cx="5160393" cy="1085096"/>
      </dsp:txXfrm>
    </dsp:sp>
    <dsp:sp modelId="{3E8EB8B0-D1C8-421F-BC99-910B649F42F7}">
      <dsp:nvSpPr>
        <dsp:cNvPr id="0" name=""/>
        <dsp:cNvSpPr/>
      </dsp:nvSpPr>
      <dsp:spPr>
        <a:xfrm>
          <a:off x="5202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Ludzas rajona partnerība</a:t>
          </a:r>
          <a:endParaRPr lang="en-US" sz="2500" kern="1200" dirty="0"/>
        </a:p>
      </dsp:txBody>
      <dsp:txXfrm>
        <a:off x="5202" y="2234712"/>
        <a:ext cx="2170193" cy="1085096"/>
      </dsp:txXfrm>
    </dsp:sp>
    <dsp:sp modelId="{8F5C7620-0E5F-4278-9562-DFB86869CC53}">
      <dsp:nvSpPr>
        <dsp:cNvPr id="0" name=""/>
        <dsp:cNvSpPr/>
      </dsp:nvSpPr>
      <dsp:spPr>
        <a:xfrm>
          <a:off x="2631136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Kandavas Partnerība</a:t>
          </a:r>
          <a:endParaRPr lang="en-US" sz="2500" kern="1200" dirty="0"/>
        </a:p>
      </dsp:txBody>
      <dsp:txXfrm>
        <a:off x="2631136" y="2234712"/>
        <a:ext cx="2170193" cy="1085096"/>
      </dsp:txXfrm>
    </dsp:sp>
    <dsp:sp modelId="{8B4FEFF3-ABDD-4863-BAAF-BB446E74D0C0}">
      <dsp:nvSpPr>
        <dsp:cNvPr id="0" name=""/>
        <dsp:cNvSpPr/>
      </dsp:nvSpPr>
      <dsp:spPr>
        <a:xfrm>
          <a:off x="5257070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Madonas novada fonds</a:t>
          </a:r>
          <a:endParaRPr lang="en-US" sz="2500" kern="1200" dirty="0"/>
        </a:p>
      </dsp:txBody>
      <dsp:txXfrm>
        <a:off x="5257070" y="2234712"/>
        <a:ext cx="2170193" cy="1085096"/>
      </dsp:txXfrm>
    </dsp:sp>
    <dsp:sp modelId="{87DBFF3F-9934-4FFD-8247-6E4DCA1A38B5}">
      <dsp:nvSpPr>
        <dsp:cNvPr id="0" name=""/>
        <dsp:cNvSpPr/>
      </dsp:nvSpPr>
      <dsp:spPr>
        <a:xfrm>
          <a:off x="7883003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Partnerība laukiem un jūrai</a:t>
          </a:r>
        </a:p>
      </dsp:txBody>
      <dsp:txXfrm>
        <a:off x="7883003" y="2234712"/>
        <a:ext cx="2170193" cy="108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C031-DE60-4615-89DE-C8CBCEA78A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DFB6A-CE6B-4632-AF98-A2D109C36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4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4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6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2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4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4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3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0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FD25-76E9-46E8-AA14-425910396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448800" cy="307190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+mn-lt"/>
              </a:rPr>
              <a:t>PROJEKTS “4XM</a:t>
            </a:r>
            <a:r>
              <a:rPr lang="lv-LV" sz="4800" b="1" dirty="0">
                <a:latin typeface="+mn-lt"/>
              </a:rPr>
              <a:t>ĀKSLA</a:t>
            </a:r>
            <a:r>
              <a:rPr lang="en-US" sz="4800" b="1" dirty="0">
                <a:latin typeface="+mn-lt"/>
              </a:rPr>
              <a:t>”</a:t>
            </a:r>
            <a:br>
              <a:rPr lang="lv-LV" sz="4800" b="1" dirty="0">
                <a:latin typeface="+mn-lt"/>
              </a:rPr>
            </a:br>
            <a:r>
              <a:rPr lang="lv-LV" sz="1600" b="1" dirty="0">
                <a:latin typeface="+mn-lt"/>
              </a:rPr>
              <a:t> </a:t>
            </a:r>
            <a:br>
              <a:rPr lang="lv-LV" sz="4800" b="1" dirty="0">
                <a:latin typeface="+mn-lt"/>
              </a:rPr>
            </a:br>
            <a:r>
              <a:rPr lang="lv-LV" sz="4000" dirty="0">
                <a:latin typeface="+mn-lt"/>
              </a:rPr>
              <a:t>Mākslas skolas pedagogu un skolēnu prasmju pilnveidošana radošās industrijas attīstīšanai sadarbības partneru teritorijās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B2DC3-91D5-4256-8297-436ADFC1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870" y="4400828"/>
            <a:ext cx="9448800" cy="6858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Projekta</a:t>
            </a:r>
            <a:r>
              <a:rPr lang="en-US" dirty="0">
                <a:solidFill>
                  <a:schemeClr val="tx1"/>
                </a:solidFill>
              </a:rPr>
              <a:t> Nr. 18-00-A019.332-000004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1D82-5624-45CE-829E-8E753178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12192000" cy="9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815773-1568-425F-B80A-252C68023C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5618" y="286786"/>
            <a:ext cx="3663950" cy="2747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6757E-7344-42C1-97A2-66668B1F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83" y="477895"/>
            <a:ext cx="3835279" cy="5571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DE7D0-1383-45E5-8714-A39FD4924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81"/>
          <a:stretch/>
        </p:blipFill>
        <p:spPr>
          <a:xfrm>
            <a:off x="515618" y="3300977"/>
            <a:ext cx="3664192" cy="274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4CB03-A977-4A96-A461-BCAE0106A0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0" t="9956" r="29044" b="12271"/>
          <a:stretch/>
        </p:blipFill>
        <p:spPr>
          <a:xfrm>
            <a:off x="4505083" y="821635"/>
            <a:ext cx="3399244" cy="4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4E57E1-0D30-4A24-8B57-3F88D4A6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9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BDA0C-141D-451D-840F-E57938C6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0E44A9-EE76-495E-A805-9CD84394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6000" b="1" dirty="0">
                <a:latin typeface="+mn-lt"/>
              </a:rPr>
              <a:t>4XMĀKSLA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203B-92B1-471F-9B02-08729A7D4B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737360"/>
            <a:ext cx="10058400" cy="43442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lv-LV" sz="3200" dirty="0"/>
          </a:p>
          <a:p>
            <a:pPr algn="ctr">
              <a:lnSpc>
                <a:spcPct val="100000"/>
              </a:lnSpc>
            </a:pPr>
            <a:r>
              <a:rPr lang="lv-LV" sz="3200" dirty="0"/>
              <a:t>Projekta kopējais finansējums </a:t>
            </a:r>
            <a:r>
              <a:rPr lang="lv-LV" sz="3200" b="1" dirty="0"/>
              <a:t>99611,83 EUR </a:t>
            </a:r>
          </a:p>
          <a:p>
            <a:pPr algn="ctr">
              <a:lnSpc>
                <a:spcPct val="100000"/>
              </a:lnSpc>
            </a:pPr>
            <a:r>
              <a:rPr lang="lv-LV" sz="3200" dirty="0"/>
              <a:t>Projekts ilgst līdz </a:t>
            </a:r>
            <a:r>
              <a:rPr lang="lv-LV" sz="3200" b="1" dirty="0"/>
              <a:t>2021. gada 1. martam</a:t>
            </a:r>
            <a:endParaRPr lang="lv-LV" sz="3600" b="1" dirty="0"/>
          </a:p>
          <a:p>
            <a:pPr algn="ctr">
              <a:lnSpc>
                <a:spcPct val="100000"/>
              </a:lnSpc>
            </a:pP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5374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2445-2445-489E-8CDB-6AE1351E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</a:t>
            </a:r>
            <a:r>
              <a:rPr lang="lv-LV" b="1" dirty="0"/>
              <a:t>mērķis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B51-98E1-483F-99FC-4191501F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6940"/>
            <a:ext cx="10058400" cy="3274907"/>
          </a:xfrm>
        </p:spPr>
        <p:txBody>
          <a:bodyPr/>
          <a:lstStyle/>
          <a:p>
            <a:pPr algn="ctr"/>
            <a:r>
              <a:rPr lang="lv-LV" sz="3200" dirty="0"/>
              <a:t>veicināt radošās industrijas attīstību sadarbības partneru teritorijās, pilnveidojot mākslas skolu pedagogu profesionālās kompetences, skolēnu māksliniecisko iemaņu attīstību, organizējot izglītojošus pasākumus un iesaistot vietējo sabiedrību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BECE5-4AF7-4671-AD77-74B5C8D8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0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D5F7-5115-488A-BB65-4C983900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partneri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641037-13E0-400B-B993-292E7971B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216160"/>
              </p:ext>
            </p:extLst>
          </p:nvPr>
        </p:nvGraphicFramePr>
        <p:xfrm>
          <a:off x="1097280" y="1422158"/>
          <a:ext cx="10058400" cy="401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2A4FD8-BDCD-4B99-8260-59152169D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0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0953-89B7-4E2F-B64A-760E7FFA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aktivitātes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F12B-27A1-46A3-944D-D98117E6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2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dirty="0"/>
              <a:t>Vasaras plenērs Engurē «Izglezno Enguri» (2018)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Vasaras nometne Madonā «4xmāksla» (2018)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Apmācības – meistarklases «4xmāksla Ludzā - I» (2018)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Ledus mākslas festivāls Engurē (2019)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Radošo eksperimentu nedēļa 2019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Apmācības – meistarklases «4xmāksla Ludzā - II» (2019)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Amatu dienas Kandavā (2019)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Keramikas simpozijs (2020)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Gleznošanas plenērs pieaugušajiem «Varakļānu un Cesvaines pils atspulgi gleznās» (2020)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Radošo darbu un plenēra mākslas darbu ceļojošā izstāde. (2020, 2021)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2B74-5E69-4EF5-BD84-1958A0FD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Sagaidāmie rezultāti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3125-555C-4347-8326-D9A0F4A8B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Noorganizētas dažādu mākslas virzienu izglītojošas aktivitātes, pilnveidojot gan pedagogu prasmes, gan skolēnu mākslinieciskās iemaņas, iesaistot vietējos māksliniekus un radot ieskatu daudzveidīgajā radošajā industrijā;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Iegādāti pamatlīdzekļi: Oforta prese JS-60, Grafisko planšetu komplekts, Smilšu animācijas galdi (10 gab.), </a:t>
            </a:r>
            <a:r>
              <a:rPr lang="lv-LV" sz="2400" dirty="0" err="1"/>
              <a:t>Formātzāģis</a:t>
            </a:r>
            <a:r>
              <a:rPr lang="lv-LV" sz="2400" dirty="0"/>
              <a:t>, 10 izstādes podesti, Raku krāsns.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Noorganizēta projektā radīto mākslas darbu ceļojošā izstāde sadarbības partneru teritorijās;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Dažādoti vietējās sabiedrības izglītošanas un kultūras pasākumi organizēto aktivitāšu ietvaros – izstādes, atvērtās lekcijas un diskusijas.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CC808-46AA-4EF9-AF85-42ACA910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7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D1EB-CECB-4AF3-AEC7-E01A2381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Vasaras plenērs Engurē «Izglezno Enguri» 23.-26. jūlijs, 2018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FAEA2-3E77-48E2-8455-DEAFD4872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56629"/>
            <a:ext cx="5208104" cy="431838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1785B-2B95-4792-8A01-60B21AD6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62" y="1856629"/>
            <a:ext cx="6418692" cy="42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F8846E-F60F-4B71-A41C-C5EE1DBCEFA4}"/>
              </a:ext>
            </a:extLst>
          </p:cNvPr>
          <p:cNvSpPr txBox="1"/>
          <p:nvPr/>
        </p:nvSpPr>
        <p:spPr>
          <a:xfrm>
            <a:off x="7076661" y="5989982"/>
            <a:ext cx="669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Pieturu skices veidojusi māksliniece Natālija Balode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8F819-04B1-4E7D-B000-34C8C862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13"/>
          <a:stretch/>
        </p:blipFill>
        <p:spPr>
          <a:xfrm>
            <a:off x="172278" y="168966"/>
            <a:ext cx="5751443" cy="3385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C0544-CC57-4418-A12E-3382A374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154" y="389834"/>
            <a:ext cx="5855805" cy="3903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8FD619-C089-43D3-A688-48BA3DE0C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70"/>
          <a:stretch/>
        </p:blipFill>
        <p:spPr>
          <a:xfrm>
            <a:off x="834885" y="3554137"/>
            <a:ext cx="4280455" cy="28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11A2-38F0-4F43-A074-862EF6BA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Vasaras nometne «4xmāskla» Madonā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64B9-E138-4479-BBEF-BD141EE4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953038"/>
            <a:ext cx="5280991" cy="3960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D0BA4-D198-4380-B3DB-2F7F1D7A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40" y="1953038"/>
            <a:ext cx="5420140" cy="40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04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</TotalTime>
  <Words>285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PROJEKTS “4XMĀKSLA”   Mākslas skolas pedagogu un skolēnu prasmju pilnveidošana radošās industrijas attīstīšanai sadarbības partneru teritorijās</vt:lpstr>
      <vt:lpstr>4XMĀKSLA</vt:lpstr>
      <vt:lpstr>Projekta mērķis</vt:lpstr>
      <vt:lpstr>Projekta partneri</vt:lpstr>
      <vt:lpstr>Projekta aktivitātes</vt:lpstr>
      <vt:lpstr>Sagaidāmie rezultāti</vt:lpstr>
      <vt:lpstr>Vasaras plenērs Engurē «Izglezno Enguri» 23.-26. jūlijs, 2018</vt:lpstr>
      <vt:lpstr>PowerPoint Presentation</vt:lpstr>
      <vt:lpstr>Vasaras nometne «4xmāskla» Madonā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“4XMĀKSLA”  Apmācības-meistarklases  «4xmāksla Ludzā - I»</dc:title>
  <dc:creator>Madara</dc:creator>
  <cp:lastModifiedBy>Vija Karvele</cp:lastModifiedBy>
  <cp:revision>10</cp:revision>
  <dcterms:created xsi:type="dcterms:W3CDTF">2018-10-04T06:44:39Z</dcterms:created>
  <dcterms:modified xsi:type="dcterms:W3CDTF">2018-10-31T10:06:03Z</dcterms:modified>
</cp:coreProperties>
</file>